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47"/>
  </p:notesMasterIdLst>
  <p:sldIdLst>
    <p:sldId id="489" r:id="rId2"/>
    <p:sldId id="257" r:id="rId3"/>
    <p:sldId id="259" r:id="rId4"/>
    <p:sldId id="346" r:id="rId5"/>
    <p:sldId id="513" r:id="rId6"/>
    <p:sldId id="512" r:id="rId7"/>
    <p:sldId id="511" r:id="rId8"/>
    <p:sldId id="510" r:id="rId9"/>
    <p:sldId id="509" r:id="rId10"/>
    <p:sldId id="508" r:id="rId11"/>
    <p:sldId id="507" r:id="rId12"/>
    <p:sldId id="506" r:id="rId13"/>
    <p:sldId id="505" r:id="rId14"/>
    <p:sldId id="504" r:id="rId15"/>
    <p:sldId id="349" r:id="rId16"/>
    <p:sldId id="514" r:id="rId17"/>
    <p:sldId id="260" r:id="rId18"/>
    <p:sldId id="500" r:id="rId19"/>
    <p:sldId id="515" r:id="rId20"/>
    <p:sldId id="524" r:id="rId21"/>
    <p:sldId id="523" r:id="rId22"/>
    <p:sldId id="522" r:id="rId23"/>
    <p:sldId id="521" r:id="rId24"/>
    <p:sldId id="520" r:id="rId25"/>
    <p:sldId id="519" r:id="rId26"/>
    <p:sldId id="518" r:id="rId27"/>
    <p:sldId id="517" r:id="rId28"/>
    <p:sldId id="516" r:id="rId29"/>
    <p:sldId id="319" r:id="rId30"/>
    <p:sldId id="525" r:id="rId31"/>
    <p:sldId id="262" r:id="rId32"/>
    <p:sldId id="321" r:id="rId33"/>
    <p:sldId id="526" r:id="rId34"/>
    <p:sldId id="527" r:id="rId35"/>
    <p:sldId id="536" r:id="rId36"/>
    <p:sldId id="535" r:id="rId37"/>
    <p:sldId id="534" r:id="rId38"/>
    <p:sldId id="533" r:id="rId39"/>
    <p:sldId id="532" r:id="rId40"/>
    <p:sldId id="531" r:id="rId41"/>
    <p:sldId id="530" r:id="rId42"/>
    <p:sldId id="529" r:id="rId43"/>
    <p:sldId id="285" r:id="rId44"/>
    <p:sldId id="528" r:id="rId45"/>
    <p:sldId id="264" r:id="rId46"/>
    <p:sldId id="548" r:id="rId47"/>
    <p:sldId id="537" r:id="rId48"/>
    <p:sldId id="547" r:id="rId49"/>
    <p:sldId id="546" r:id="rId50"/>
    <p:sldId id="545" r:id="rId51"/>
    <p:sldId id="544" r:id="rId52"/>
    <p:sldId id="543" r:id="rId53"/>
    <p:sldId id="542" r:id="rId54"/>
    <p:sldId id="541" r:id="rId55"/>
    <p:sldId id="540" r:id="rId56"/>
    <p:sldId id="539" r:id="rId57"/>
    <p:sldId id="339" r:id="rId58"/>
    <p:sldId id="538" r:id="rId59"/>
    <p:sldId id="296" r:id="rId60"/>
    <p:sldId id="297" r:id="rId61"/>
    <p:sldId id="298" r:id="rId62"/>
    <p:sldId id="299" r:id="rId63"/>
    <p:sldId id="300" r:id="rId64"/>
    <p:sldId id="301" r:id="rId65"/>
    <p:sldId id="302" r:id="rId66"/>
    <p:sldId id="303" r:id="rId67"/>
    <p:sldId id="304" r:id="rId68"/>
    <p:sldId id="305" r:id="rId69"/>
    <p:sldId id="306" r:id="rId70"/>
    <p:sldId id="307" r:id="rId71"/>
    <p:sldId id="347" r:id="rId72"/>
    <p:sldId id="549" r:id="rId73"/>
    <p:sldId id="559" r:id="rId74"/>
    <p:sldId id="558" r:id="rId75"/>
    <p:sldId id="557" r:id="rId76"/>
    <p:sldId id="556" r:id="rId77"/>
    <p:sldId id="555" r:id="rId78"/>
    <p:sldId id="554" r:id="rId79"/>
    <p:sldId id="553" r:id="rId80"/>
    <p:sldId id="552" r:id="rId81"/>
    <p:sldId id="551" r:id="rId82"/>
    <p:sldId id="348" r:id="rId83"/>
    <p:sldId id="550" r:id="rId84"/>
    <p:sldId id="360" r:id="rId85"/>
    <p:sldId id="350" r:id="rId86"/>
    <p:sldId id="570" r:id="rId87"/>
    <p:sldId id="569" r:id="rId88"/>
    <p:sldId id="568" r:id="rId89"/>
    <p:sldId id="567" r:id="rId90"/>
    <p:sldId id="566" r:id="rId91"/>
    <p:sldId id="565" r:id="rId92"/>
    <p:sldId id="564" r:id="rId93"/>
    <p:sldId id="563" r:id="rId94"/>
    <p:sldId id="562" r:id="rId95"/>
    <p:sldId id="561" r:id="rId96"/>
    <p:sldId id="361" r:id="rId97"/>
    <p:sldId id="560" r:id="rId98"/>
    <p:sldId id="374" r:id="rId99"/>
    <p:sldId id="582" r:id="rId100"/>
    <p:sldId id="581" r:id="rId101"/>
    <p:sldId id="580" r:id="rId102"/>
    <p:sldId id="579" r:id="rId103"/>
    <p:sldId id="578" r:id="rId104"/>
    <p:sldId id="577" r:id="rId105"/>
    <p:sldId id="576" r:id="rId106"/>
    <p:sldId id="575" r:id="rId107"/>
    <p:sldId id="574" r:id="rId108"/>
    <p:sldId id="573" r:id="rId109"/>
    <p:sldId id="572" r:id="rId110"/>
    <p:sldId id="373" r:id="rId111"/>
    <p:sldId id="571" r:id="rId112"/>
    <p:sldId id="375" r:id="rId113"/>
    <p:sldId id="593" r:id="rId114"/>
    <p:sldId id="377" r:id="rId115"/>
    <p:sldId id="592" r:id="rId116"/>
    <p:sldId id="591" r:id="rId117"/>
    <p:sldId id="590" r:id="rId118"/>
    <p:sldId id="589" r:id="rId119"/>
    <p:sldId id="588" r:id="rId120"/>
    <p:sldId id="587" r:id="rId121"/>
    <p:sldId id="586" r:id="rId122"/>
    <p:sldId id="585" r:id="rId123"/>
    <p:sldId id="584" r:id="rId124"/>
    <p:sldId id="386" r:id="rId125"/>
    <p:sldId id="583" r:id="rId126"/>
    <p:sldId id="387" r:id="rId127"/>
    <p:sldId id="604" r:id="rId128"/>
    <p:sldId id="388" r:id="rId129"/>
    <p:sldId id="603" r:id="rId130"/>
    <p:sldId id="602" r:id="rId131"/>
    <p:sldId id="601" r:id="rId132"/>
    <p:sldId id="600" r:id="rId133"/>
    <p:sldId id="599" r:id="rId134"/>
    <p:sldId id="598" r:id="rId135"/>
    <p:sldId id="597" r:id="rId136"/>
    <p:sldId id="596" r:id="rId137"/>
    <p:sldId id="595" r:id="rId138"/>
    <p:sldId id="398" r:id="rId139"/>
    <p:sldId id="594" r:id="rId140"/>
    <p:sldId id="399" r:id="rId141"/>
    <p:sldId id="605" r:id="rId142"/>
    <p:sldId id="403" r:id="rId143"/>
    <p:sldId id="614" r:id="rId144"/>
    <p:sldId id="613" r:id="rId145"/>
    <p:sldId id="612" r:id="rId146"/>
    <p:sldId id="611" r:id="rId147"/>
    <p:sldId id="610" r:id="rId148"/>
    <p:sldId id="609" r:id="rId149"/>
    <p:sldId id="608" r:id="rId150"/>
    <p:sldId id="607" r:id="rId151"/>
    <p:sldId id="606" r:id="rId152"/>
    <p:sldId id="411" r:id="rId153"/>
    <p:sldId id="615" r:id="rId154"/>
    <p:sldId id="412" r:id="rId155"/>
    <p:sldId id="627" r:id="rId156"/>
    <p:sldId id="343" r:id="rId157"/>
    <p:sldId id="626" r:id="rId158"/>
    <p:sldId id="625" r:id="rId159"/>
    <p:sldId id="624" r:id="rId160"/>
    <p:sldId id="623" r:id="rId161"/>
    <p:sldId id="622" r:id="rId162"/>
    <p:sldId id="621" r:id="rId163"/>
    <p:sldId id="620" r:id="rId164"/>
    <p:sldId id="619" r:id="rId165"/>
    <p:sldId id="618" r:id="rId166"/>
    <p:sldId id="423" r:id="rId167"/>
    <p:sldId id="617" r:id="rId168"/>
    <p:sldId id="424" r:id="rId169"/>
    <p:sldId id="638" r:id="rId170"/>
    <p:sldId id="345" r:id="rId171"/>
    <p:sldId id="637" r:id="rId172"/>
    <p:sldId id="636" r:id="rId173"/>
    <p:sldId id="635" r:id="rId174"/>
    <p:sldId id="634" r:id="rId175"/>
    <p:sldId id="633" r:id="rId176"/>
    <p:sldId id="632" r:id="rId177"/>
    <p:sldId id="631" r:id="rId178"/>
    <p:sldId id="630" r:id="rId179"/>
    <p:sldId id="629" r:id="rId180"/>
    <p:sldId id="435" r:id="rId181"/>
    <p:sldId id="628" r:id="rId182"/>
    <p:sldId id="436" r:id="rId183"/>
    <p:sldId id="437" r:id="rId184"/>
    <p:sldId id="446" r:id="rId185"/>
    <p:sldId id="445" r:id="rId186"/>
    <p:sldId id="444" r:id="rId187"/>
    <p:sldId id="443" r:id="rId188"/>
    <p:sldId id="442" r:id="rId189"/>
    <p:sldId id="441" r:id="rId190"/>
    <p:sldId id="440" r:id="rId191"/>
    <p:sldId id="439" r:id="rId192"/>
    <p:sldId id="438" r:id="rId193"/>
    <p:sldId id="447" r:id="rId194"/>
    <p:sldId id="448" r:id="rId195"/>
    <p:sldId id="640" r:id="rId196"/>
    <p:sldId id="649" r:id="rId197"/>
    <p:sldId id="648" r:id="rId198"/>
    <p:sldId id="647" r:id="rId199"/>
    <p:sldId id="646" r:id="rId200"/>
    <p:sldId id="645" r:id="rId201"/>
    <p:sldId id="644" r:id="rId202"/>
    <p:sldId id="643" r:id="rId203"/>
    <p:sldId id="642" r:id="rId204"/>
    <p:sldId id="641" r:id="rId205"/>
    <p:sldId id="488" r:id="rId206"/>
    <p:sldId id="639" r:id="rId207"/>
    <p:sldId id="452" r:id="rId208"/>
    <p:sldId id="661" r:id="rId209"/>
    <p:sldId id="454" r:id="rId210"/>
    <p:sldId id="659" r:id="rId211"/>
    <p:sldId id="658" r:id="rId212"/>
    <p:sldId id="657" r:id="rId213"/>
    <p:sldId id="656" r:id="rId214"/>
    <p:sldId id="655" r:id="rId215"/>
    <p:sldId id="654" r:id="rId216"/>
    <p:sldId id="653" r:id="rId217"/>
    <p:sldId id="652" r:id="rId218"/>
    <p:sldId id="651" r:id="rId219"/>
    <p:sldId id="464" r:id="rId220"/>
    <p:sldId id="660" r:id="rId221"/>
    <p:sldId id="465" r:id="rId222"/>
    <p:sldId id="672" r:id="rId223"/>
    <p:sldId id="450" r:id="rId224"/>
    <p:sldId id="670" r:id="rId225"/>
    <p:sldId id="669" r:id="rId226"/>
    <p:sldId id="668" r:id="rId227"/>
    <p:sldId id="667" r:id="rId228"/>
    <p:sldId id="666" r:id="rId229"/>
    <p:sldId id="665" r:id="rId230"/>
    <p:sldId id="664" r:id="rId231"/>
    <p:sldId id="663" r:id="rId232"/>
    <p:sldId id="662" r:id="rId233"/>
    <p:sldId id="476" r:id="rId234"/>
    <p:sldId id="671" r:id="rId235"/>
    <p:sldId id="477" r:id="rId236"/>
    <p:sldId id="486" r:id="rId237"/>
    <p:sldId id="485" r:id="rId238"/>
    <p:sldId id="484" r:id="rId239"/>
    <p:sldId id="483" r:id="rId240"/>
    <p:sldId id="482" r:id="rId241"/>
    <p:sldId id="481" r:id="rId242"/>
    <p:sldId id="480" r:id="rId243"/>
    <p:sldId id="479" r:id="rId244"/>
    <p:sldId id="478" r:id="rId245"/>
    <p:sldId id="487" r:id="rId2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notesMaster" Target="notesMasters/notesMaster1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217" Type="http://schemas.openxmlformats.org/officeDocument/2006/relationships/slide" Target="slides/slide2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38" Type="http://schemas.openxmlformats.org/officeDocument/2006/relationships/slide" Target="slides/slide237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slide" Target="slides/slide206.xml"/><Relationship Id="rId223" Type="http://schemas.openxmlformats.org/officeDocument/2006/relationships/slide" Target="slides/slide222.xml"/><Relationship Id="rId228" Type="http://schemas.openxmlformats.org/officeDocument/2006/relationships/slide" Target="slides/slide227.xml"/><Relationship Id="rId244" Type="http://schemas.openxmlformats.org/officeDocument/2006/relationships/slide" Target="slides/slide243.xml"/><Relationship Id="rId249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openxmlformats.org/officeDocument/2006/relationships/slide" Target="slides/slide212.xml"/><Relationship Id="rId218" Type="http://schemas.openxmlformats.org/officeDocument/2006/relationships/slide" Target="slides/slide217.xml"/><Relationship Id="rId234" Type="http://schemas.openxmlformats.org/officeDocument/2006/relationships/slide" Target="slides/slide233.xml"/><Relationship Id="rId239" Type="http://schemas.openxmlformats.org/officeDocument/2006/relationships/slide" Target="slides/slide238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0" Type="http://schemas.openxmlformats.org/officeDocument/2006/relationships/theme" Target="theme/theme1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tableStyles" Target="tableStyles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595F8-E734-4828-98B1-88E86C0F8E69}" type="datetimeFigureOut">
              <a:rPr lang="de-DE" smtClean="0"/>
              <a:t>18.05.2020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34F53-30B7-4CC5-A77B-17E8EABCC3C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6430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1FBF21-674C-441A-B643-FA0C630398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Tabata</a:t>
            </a:r>
            <a:r>
              <a:rPr lang="de-DE" dirty="0"/>
              <a:t>-Workout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2301161-B7D3-44C7-B099-A61DA6E049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tx2"/>
                </a:solidFill>
              </a:rPr>
              <a:t>Trainingsschwerpunkt: Beine</a:t>
            </a:r>
          </a:p>
          <a:p>
            <a:r>
              <a:rPr lang="de-DE" dirty="0"/>
              <a:t>Von </a:t>
            </a:r>
            <a:r>
              <a:rPr lang="de-DE" dirty="0" err="1"/>
              <a:t>Aureja</a:t>
            </a:r>
            <a:r>
              <a:rPr lang="de-DE" dirty="0"/>
              <a:t> Gerstner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588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2390EC-6B52-4DA6-82D9-0F711A4C4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255CB9A-A082-4AFE-A3C1-631861861C5E}"/>
              </a:ext>
            </a:extLst>
          </p:cNvPr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AE76C86-838E-4C2F-A40A-874281C583C6}"/>
              </a:ext>
            </a:extLst>
          </p:cNvPr>
          <p:cNvSpPr txBox="1"/>
          <p:nvPr/>
        </p:nvSpPr>
        <p:spPr>
          <a:xfrm>
            <a:off x="2262809" y="2221467"/>
            <a:ext cx="32567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Ausgangsposition: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Füße sind Hüftbreit voneinander entfernt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Oberkörper ist Aufrecht</a:t>
            </a:r>
            <a:br>
              <a:rPr lang="de-DE" dirty="0"/>
            </a:b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Bewege deine Arme beim Laufen mit</a:t>
            </a:r>
            <a:br>
              <a:rPr lang="de-DE" dirty="0"/>
            </a:br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füge kurze Sprints ein, um die Übung zu intensivieren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26FDE28A-2CD4-4953-8C25-B8C51B3DD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2469" y="2221467"/>
            <a:ext cx="53721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3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F25D6-8906-4FBB-94A8-3BFE3A8F5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0E5DCB3-7A76-470F-B7A5-12BCDAD24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0740" y="2346462"/>
            <a:ext cx="5436152" cy="326169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7B5F88A-D5B4-48B1-9DE2-8E500206364E}"/>
              </a:ext>
            </a:extLst>
          </p:cNvPr>
          <p:cNvSpPr txBox="1"/>
          <p:nvPr/>
        </p:nvSpPr>
        <p:spPr>
          <a:xfrm>
            <a:off x="1911624" y="1780113"/>
            <a:ext cx="41843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beide Füße hüftbreit voneinander entfernt auf.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Körper aufrecht halten.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 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Mache mit einem Fuß einen großen Schritt zur Seite und beuge das Kniegelenk zu 90 Grad.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Beachte, dass die Füße parallel zueinander sind.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Drücke dich mit deiner Ferse des zur Seite gesetzten Fußes wieder nach oben und ziehe dein Bein wieder an.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3572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F25D6-8906-4FBB-94A8-3BFE3A8F5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0E5DCB3-7A76-470F-B7A5-12BCDAD24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0740" y="2346462"/>
            <a:ext cx="5436152" cy="326169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7B5F88A-D5B4-48B1-9DE2-8E500206364E}"/>
              </a:ext>
            </a:extLst>
          </p:cNvPr>
          <p:cNvSpPr txBox="1"/>
          <p:nvPr/>
        </p:nvSpPr>
        <p:spPr>
          <a:xfrm>
            <a:off x="1911624" y="1780113"/>
            <a:ext cx="41843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beide Füße hüftbreit voneinander entfernt auf.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Körper aufrecht halten.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 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Mache mit einem Fuß einen großen Schritt zur Seite und beuge das Kniegelenk zu 90 Grad.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Beachte, dass die Füße parallel zueinander sind.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Drücke dich mit deiner Ferse des zur Seite gesetzten Fußes wieder nach oben und ziehe dein Bein wieder an.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497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F25D6-8906-4FBB-94A8-3BFE3A8F5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0E5DCB3-7A76-470F-B7A5-12BCDAD24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0740" y="2346462"/>
            <a:ext cx="5436152" cy="326169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7B5F88A-D5B4-48B1-9DE2-8E500206364E}"/>
              </a:ext>
            </a:extLst>
          </p:cNvPr>
          <p:cNvSpPr txBox="1"/>
          <p:nvPr/>
        </p:nvSpPr>
        <p:spPr>
          <a:xfrm>
            <a:off x="1911624" y="1780113"/>
            <a:ext cx="41843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beide Füße hüftbreit voneinander entfernt auf.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Körper aufrecht halten.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 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Mache mit einem Fuß einen großen Schritt zur Seite und beuge das Kniegelenk zu 90 Grad.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Beachte, dass die Füße parallel zueinander sind.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Drücke dich mit deiner Ferse des zur Seite gesetzten Fußes wieder nach oben und ziehe dein Bein wieder an.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44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F25D6-8906-4FBB-94A8-3BFE3A8F5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0E5DCB3-7A76-470F-B7A5-12BCDAD24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0740" y="2346462"/>
            <a:ext cx="5436152" cy="326169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7B5F88A-D5B4-48B1-9DE2-8E500206364E}"/>
              </a:ext>
            </a:extLst>
          </p:cNvPr>
          <p:cNvSpPr txBox="1"/>
          <p:nvPr/>
        </p:nvSpPr>
        <p:spPr>
          <a:xfrm>
            <a:off x="1911624" y="1780113"/>
            <a:ext cx="41843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beide Füße hüftbreit voneinander entfernt auf.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Körper aufrecht halten.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 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Mache mit einem Fuß einen großen Schritt zur Seite und beuge das Kniegelenk zu 90 Grad.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Beachte, dass die Füße parallel zueinander sind.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Drücke dich mit deiner Ferse des zur Seite gesetzten Fußes wieder nach oben und ziehe dein Bein wieder an.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750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F25D6-8906-4FBB-94A8-3BFE3A8F5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0E5DCB3-7A76-470F-B7A5-12BCDAD24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0740" y="2346462"/>
            <a:ext cx="5436152" cy="326169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7B5F88A-D5B4-48B1-9DE2-8E500206364E}"/>
              </a:ext>
            </a:extLst>
          </p:cNvPr>
          <p:cNvSpPr txBox="1"/>
          <p:nvPr/>
        </p:nvSpPr>
        <p:spPr>
          <a:xfrm>
            <a:off x="1911624" y="1780113"/>
            <a:ext cx="41843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beide Füße hüftbreit voneinander entfernt auf.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Körper aufrecht halten.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 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Mache mit einem Fuß einen großen Schritt zur Seite und beuge das Kniegelenk zu 90 Grad.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Beachte, dass die Füße parallel zueinander sind.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Drücke dich mit deiner Ferse des zur Seite gesetzten Fußes wieder nach oben und ziehe dein Bein wieder an.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957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F25D6-8906-4FBB-94A8-3BFE3A8F5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0E5DCB3-7A76-470F-B7A5-12BCDAD24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0740" y="2346462"/>
            <a:ext cx="5436152" cy="326169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7B5F88A-D5B4-48B1-9DE2-8E500206364E}"/>
              </a:ext>
            </a:extLst>
          </p:cNvPr>
          <p:cNvSpPr txBox="1"/>
          <p:nvPr/>
        </p:nvSpPr>
        <p:spPr>
          <a:xfrm>
            <a:off x="1911624" y="1780113"/>
            <a:ext cx="41843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beide Füße hüftbreit voneinander entfernt auf.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Körper aufrecht halten.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 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Mache mit einem Fuß einen großen Schritt zur Seite und beuge das Kniegelenk zu 90 Grad.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Beachte, dass die Füße parallel zueinander sind.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Drücke dich mit deiner Ferse des zur Seite gesetzten Fußes wieder nach oben und ziehe dein Bein wieder an.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1933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F25D6-8906-4FBB-94A8-3BFE3A8F5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0E5DCB3-7A76-470F-B7A5-12BCDAD24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0740" y="2346462"/>
            <a:ext cx="5436152" cy="326169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7B5F88A-D5B4-48B1-9DE2-8E500206364E}"/>
              </a:ext>
            </a:extLst>
          </p:cNvPr>
          <p:cNvSpPr txBox="1"/>
          <p:nvPr/>
        </p:nvSpPr>
        <p:spPr>
          <a:xfrm>
            <a:off x="1911624" y="1780113"/>
            <a:ext cx="41843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beide Füße hüftbreit voneinander entfernt auf.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Körper aufrecht halten.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 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Mache mit einem Fuß einen großen Schritt zur Seite und beuge das Kniegelenk zu 90 Grad.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Beachte, dass die Füße parallel zueinander sind.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Drücke dich mit deiner Ferse des zur Seite gesetzten Fußes wieder nach oben und ziehe dein Bein wieder an.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848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F25D6-8906-4FBB-94A8-3BFE3A8F5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0E5DCB3-7A76-470F-B7A5-12BCDAD24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0740" y="2346462"/>
            <a:ext cx="5436152" cy="326169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7B5F88A-D5B4-48B1-9DE2-8E500206364E}"/>
              </a:ext>
            </a:extLst>
          </p:cNvPr>
          <p:cNvSpPr txBox="1"/>
          <p:nvPr/>
        </p:nvSpPr>
        <p:spPr>
          <a:xfrm>
            <a:off x="1911624" y="1780113"/>
            <a:ext cx="41843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beide Füße hüftbreit voneinander entfernt auf.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Körper aufrecht halten.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 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Mache mit einem Fuß einen großen Schritt zur Seite und beuge das Kniegelenk zu 90 Grad.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Beachte, dass die Füße parallel zueinander sind.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Drücke dich mit deiner Ferse des zur Seite gesetzten Fußes wieder nach oben und ziehe dein Bein wieder an.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F25D6-8906-4FBB-94A8-3BFE3A8F5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0E5DCB3-7A76-470F-B7A5-12BCDAD24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0740" y="2346462"/>
            <a:ext cx="5436152" cy="326169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7B5F88A-D5B4-48B1-9DE2-8E500206364E}"/>
              </a:ext>
            </a:extLst>
          </p:cNvPr>
          <p:cNvSpPr txBox="1"/>
          <p:nvPr/>
        </p:nvSpPr>
        <p:spPr>
          <a:xfrm>
            <a:off x="1911624" y="1780113"/>
            <a:ext cx="41843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beide Füße hüftbreit voneinander entfernt auf.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Körper aufrecht halten.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 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Mache mit einem Fuß einen großen Schritt zur Seite und beuge das Kniegelenk zu 90 Grad.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Beachte, dass die Füße parallel zueinander sind.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Drücke dich mit deiner Ferse des zur Seite gesetzten Fußes wieder nach oben und ziehe dein Bein wieder an.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7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F25D6-8906-4FBB-94A8-3BFE3A8F5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0E5DCB3-7A76-470F-B7A5-12BCDAD24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0740" y="2346462"/>
            <a:ext cx="5436152" cy="326169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7B5F88A-D5B4-48B1-9DE2-8E500206364E}"/>
              </a:ext>
            </a:extLst>
          </p:cNvPr>
          <p:cNvSpPr txBox="1"/>
          <p:nvPr/>
        </p:nvSpPr>
        <p:spPr>
          <a:xfrm>
            <a:off x="1911624" y="1780113"/>
            <a:ext cx="41843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beide Füße hüftbreit voneinander entfernt auf.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Körper aufrecht halten.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 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Mache mit einem Fuß einen großen Schritt zur Seite und beuge das Kniegelenk zu 90 Grad.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Beachte, dass die Füße parallel zueinander sind.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Drücke dich mit deiner Ferse des zur Seite gesetzten Fußes wieder nach oben und ziehe dein Bein wieder an.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7859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2390EC-6B52-4DA6-82D9-0F711A4C4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255CB9A-A082-4AFE-A3C1-631861861C5E}"/>
              </a:ext>
            </a:extLst>
          </p:cNvPr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AE76C86-838E-4C2F-A40A-874281C583C6}"/>
              </a:ext>
            </a:extLst>
          </p:cNvPr>
          <p:cNvSpPr txBox="1"/>
          <p:nvPr/>
        </p:nvSpPr>
        <p:spPr>
          <a:xfrm>
            <a:off x="2262809" y="2221467"/>
            <a:ext cx="32567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Ausgangsposition: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Füße sind Hüftbreit voneinander entfernt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Oberkörper ist Aufrecht</a:t>
            </a:r>
            <a:br>
              <a:rPr lang="de-DE" dirty="0"/>
            </a:b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Bewege deine Arme beim Laufen mit</a:t>
            </a:r>
            <a:br>
              <a:rPr lang="de-DE" dirty="0"/>
            </a:br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füge kurze Sprints ein, um die Übung zu intensivieren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26FDE28A-2CD4-4953-8C25-B8C51B3DD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2469" y="2221467"/>
            <a:ext cx="53721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4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964F7-FDBB-4AE5-BF91-1C23DDF73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/>
              <a:t>GO!</a:t>
            </a:r>
          </a:p>
        </p:txBody>
      </p:sp>
    </p:spTree>
    <p:extLst>
      <p:ext uri="{BB962C8B-B14F-4D97-AF65-F5344CB8AC3E}">
        <p14:creationId xmlns:p14="http://schemas.microsoft.com/office/powerpoint/2010/main" val="153507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F25D6-8906-4FBB-94A8-3BFE3A8F5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Seitlicher Ausfallschritt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0E5DCB3-7A76-470F-B7A5-12BCDAD24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0740" y="2346462"/>
            <a:ext cx="5436152" cy="326169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7B5F88A-D5B4-48B1-9DE2-8E500206364E}"/>
              </a:ext>
            </a:extLst>
          </p:cNvPr>
          <p:cNvSpPr txBox="1"/>
          <p:nvPr/>
        </p:nvSpPr>
        <p:spPr>
          <a:xfrm>
            <a:off x="1911624" y="1780113"/>
            <a:ext cx="41843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beide Füße hüftbreit voneinander entfernt auf.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Körper aufrecht halten.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 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Mache mit einem Fuß einen großen Schritt zur Seite und beuge das Kniegelenk zu 90 Grad.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Beachte, dass die Füße parallel zueinander sind.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Drücke dich mit deiner Ferse des zur Seite gesetzten Fußes wieder nach oben und ziehe dein Bein wieder an.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278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4AFA3B-BCF3-4BEF-AC22-4BEE309CF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/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187557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8AF71-EF01-4CC7-A9D1-343EB14D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Vorbereitung: Seitlicher Beinheber (R) 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6F9D3DC-75C7-4EC9-B5EA-80370F4F2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1250" y="2690191"/>
            <a:ext cx="4986498" cy="280490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80B159F-7E22-4374-A18A-D06CF359CF62}"/>
              </a:ext>
            </a:extLst>
          </p:cNvPr>
          <p:cNvSpPr txBox="1"/>
          <p:nvPr/>
        </p:nvSpPr>
        <p:spPr>
          <a:xfrm>
            <a:off x="1921566" y="2171700"/>
            <a:ext cx="39226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Leg dich mit der linken Seite auf den Boden.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Hebe dein Bein langsam ohne Schwung an.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Vermeide, dass dein Oberkörper und die Hüfte pendeln.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Kehre langsam wieder zurück zur Ausgangsstellung, aber lege dein Bein </a:t>
            </a:r>
            <a:r>
              <a:rPr lang="de-DE" u="sng" dirty="0"/>
              <a:t>nicht</a:t>
            </a:r>
            <a:r>
              <a:rPr lang="de-DE" dirty="0"/>
              <a:t> auf dem andere auf!</a:t>
            </a:r>
          </a:p>
        </p:txBody>
      </p:sp>
    </p:spTree>
    <p:extLst>
      <p:ext uri="{BB962C8B-B14F-4D97-AF65-F5344CB8AC3E}">
        <p14:creationId xmlns:p14="http://schemas.microsoft.com/office/powerpoint/2010/main" val="94472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8AF71-EF01-4CC7-A9D1-343EB14D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6F9D3DC-75C7-4EC9-B5EA-80370F4F2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1250" y="2690191"/>
            <a:ext cx="4986498" cy="280490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80B159F-7E22-4374-A18A-D06CF359CF62}"/>
              </a:ext>
            </a:extLst>
          </p:cNvPr>
          <p:cNvSpPr txBox="1"/>
          <p:nvPr/>
        </p:nvSpPr>
        <p:spPr>
          <a:xfrm>
            <a:off x="1921566" y="2171700"/>
            <a:ext cx="39226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Leg dich mit der linken Seite auf den Boden.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Hebe dein Bein langsam ohne Schwung an.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Vermeide, dass dein Oberkörper und die Hüfte pendeln.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Kehre langsam wieder zurück zur Ausgangsstellung, aber lege dein Bein </a:t>
            </a:r>
            <a:r>
              <a:rPr lang="de-DE" u="sng" dirty="0"/>
              <a:t>nicht</a:t>
            </a:r>
            <a:r>
              <a:rPr lang="de-DE" dirty="0"/>
              <a:t> auf dem andere auf!</a:t>
            </a:r>
          </a:p>
        </p:txBody>
      </p:sp>
    </p:spTree>
    <p:extLst>
      <p:ext uri="{BB962C8B-B14F-4D97-AF65-F5344CB8AC3E}">
        <p14:creationId xmlns:p14="http://schemas.microsoft.com/office/powerpoint/2010/main" val="381941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8AF71-EF01-4CC7-A9D1-343EB14D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6F9D3DC-75C7-4EC9-B5EA-80370F4F2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1250" y="2690191"/>
            <a:ext cx="4986498" cy="280490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80B159F-7E22-4374-A18A-D06CF359CF62}"/>
              </a:ext>
            </a:extLst>
          </p:cNvPr>
          <p:cNvSpPr txBox="1"/>
          <p:nvPr/>
        </p:nvSpPr>
        <p:spPr>
          <a:xfrm>
            <a:off x="1921566" y="2171700"/>
            <a:ext cx="39226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Leg dich mit der linken Seite auf den Boden.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Hebe dein Bein langsam ohne Schwung an.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Vermeide, dass dein Oberkörper und die Hüfte pendeln.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Kehre langsam wieder zurück zur Ausgangsstellung, aber lege dein Bein </a:t>
            </a:r>
            <a:r>
              <a:rPr lang="de-DE" u="sng" dirty="0"/>
              <a:t>nicht</a:t>
            </a:r>
            <a:r>
              <a:rPr lang="de-DE" dirty="0"/>
              <a:t> auf dem andere auf!</a:t>
            </a:r>
          </a:p>
        </p:txBody>
      </p:sp>
    </p:spTree>
    <p:extLst>
      <p:ext uri="{BB962C8B-B14F-4D97-AF65-F5344CB8AC3E}">
        <p14:creationId xmlns:p14="http://schemas.microsoft.com/office/powerpoint/2010/main" val="243124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8AF71-EF01-4CC7-A9D1-343EB14D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6F9D3DC-75C7-4EC9-B5EA-80370F4F2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1250" y="2690191"/>
            <a:ext cx="4986498" cy="280490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80B159F-7E22-4374-A18A-D06CF359CF62}"/>
              </a:ext>
            </a:extLst>
          </p:cNvPr>
          <p:cNvSpPr txBox="1"/>
          <p:nvPr/>
        </p:nvSpPr>
        <p:spPr>
          <a:xfrm>
            <a:off x="1921566" y="2171700"/>
            <a:ext cx="39226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Leg dich mit der linken Seite auf den Boden.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Hebe dein Bein langsam ohne Schwung an.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Vermeide, dass dein Oberkörper und die Hüfte pendeln.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Kehre langsam wieder zurück zur Ausgangsstellung, aber lege dein Bein </a:t>
            </a:r>
            <a:r>
              <a:rPr lang="de-DE" u="sng" dirty="0"/>
              <a:t>nicht</a:t>
            </a:r>
            <a:r>
              <a:rPr lang="de-DE" dirty="0"/>
              <a:t> auf dem andere auf!</a:t>
            </a:r>
          </a:p>
        </p:txBody>
      </p:sp>
    </p:spTree>
    <p:extLst>
      <p:ext uri="{BB962C8B-B14F-4D97-AF65-F5344CB8AC3E}">
        <p14:creationId xmlns:p14="http://schemas.microsoft.com/office/powerpoint/2010/main" val="377738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8AF71-EF01-4CC7-A9D1-343EB14D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6F9D3DC-75C7-4EC9-B5EA-80370F4F2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1250" y="2690191"/>
            <a:ext cx="4986498" cy="280490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80B159F-7E22-4374-A18A-D06CF359CF62}"/>
              </a:ext>
            </a:extLst>
          </p:cNvPr>
          <p:cNvSpPr txBox="1"/>
          <p:nvPr/>
        </p:nvSpPr>
        <p:spPr>
          <a:xfrm>
            <a:off x="1921566" y="2171700"/>
            <a:ext cx="39226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Leg dich mit der linken Seite auf den Boden.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Hebe dein Bein langsam ohne Schwung an.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Vermeide, dass dein Oberkörper und die Hüfte pendeln.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Kehre langsam wieder zurück zur Ausgangsstellung, aber lege dein Bein </a:t>
            </a:r>
            <a:r>
              <a:rPr lang="de-DE" u="sng" dirty="0"/>
              <a:t>nicht</a:t>
            </a:r>
            <a:r>
              <a:rPr lang="de-DE" dirty="0"/>
              <a:t> auf dem andere auf!</a:t>
            </a:r>
          </a:p>
        </p:txBody>
      </p:sp>
    </p:spTree>
    <p:extLst>
      <p:ext uri="{BB962C8B-B14F-4D97-AF65-F5344CB8AC3E}">
        <p14:creationId xmlns:p14="http://schemas.microsoft.com/office/powerpoint/2010/main" val="423976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8AF71-EF01-4CC7-A9D1-343EB14D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6F9D3DC-75C7-4EC9-B5EA-80370F4F2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1250" y="2690191"/>
            <a:ext cx="4986498" cy="280490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80B159F-7E22-4374-A18A-D06CF359CF62}"/>
              </a:ext>
            </a:extLst>
          </p:cNvPr>
          <p:cNvSpPr txBox="1"/>
          <p:nvPr/>
        </p:nvSpPr>
        <p:spPr>
          <a:xfrm>
            <a:off x="1921566" y="2171700"/>
            <a:ext cx="39226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Leg dich mit der linken Seite auf den Boden.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Hebe dein Bein langsam ohne Schwung an.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Vermeide, dass dein Oberkörper und die Hüfte pendeln.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Kehre langsam wieder zurück zur Ausgangsstellung, aber lege dein Bein </a:t>
            </a:r>
            <a:r>
              <a:rPr lang="de-DE" u="sng" dirty="0"/>
              <a:t>nicht</a:t>
            </a:r>
            <a:r>
              <a:rPr lang="de-DE" dirty="0"/>
              <a:t> auf dem andere auf!</a:t>
            </a:r>
          </a:p>
        </p:txBody>
      </p:sp>
    </p:spTree>
    <p:extLst>
      <p:ext uri="{BB962C8B-B14F-4D97-AF65-F5344CB8AC3E}">
        <p14:creationId xmlns:p14="http://schemas.microsoft.com/office/powerpoint/2010/main" val="392419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8AF71-EF01-4CC7-A9D1-343EB14D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6F9D3DC-75C7-4EC9-B5EA-80370F4F2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1250" y="2690191"/>
            <a:ext cx="4986498" cy="280490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80B159F-7E22-4374-A18A-D06CF359CF62}"/>
              </a:ext>
            </a:extLst>
          </p:cNvPr>
          <p:cNvSpPr txBox="1"/>
          <p:nvPr/>
        </p:nvSpPr>
        <p:spPr>
          <a:xfrm>
            <a:off x="1921566" y="2171700"/>
            <a:ext cx="39226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Leg dich mit der linken Seite auf den Boden.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Hebe dein Bein langsam ohne Schwung an.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Vermeide, dass dein Oberkörper und die Hüfte pendeln.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Kehre langsam wieder zurück zur Ausgangsstellung, aber lege dein Bein </a:t>
            </a:r>
            <a:r>
              <a:rPr lang="de-DE" u="sng" dirty="0"/>
              <a:t>nicht</a:t>
            </a:r>
            <a:r>
              <a:rPr lang="de-DE" dirty="0"/>
              <a:t> auf dem andere auf!</a:t>
            </a:r>
          </a:p>
        </p:txBody>
      </p:sp>
    </p:spTree>
    <p:extLst>
      <p:ext uri="{BB962C8B-B14F-4D97-AF65-F5344CB8AC3E}">
        <p14:creationId xmlns:p14="http://schemas.microsoft.com/office/powerpoint/2010/main" val="406787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2390EC-6B52-4DA6-82D9-0F711A4C4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255CB9A-A082-4AFE-A3C1-631861861C5E}"/>
              </a:ext>
            </a:extLst>
          </p:cNvPr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AE76C86-838E-4C2F-A40A-874281C583C6}"/>
              </a:ext>
            </a:extLst>
          </p:cNvPr>
          <p:cNvSpPr txBox="1"/>
          <p:nvPr/>
        </p:nvSpPr>
        <p:spPr>
          <a:xfrm>
            <a:off x="2262809" y="2221467"/>
            <a:ext cx="32567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Ausgangsposition: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Füße sind Hüftbreit voneinander entfernt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Oberkörper ist Aufrecht</a:t>
            </a:r>
            <a:br>
              <a:rPr lang="de-DE" dirty="0"/>
            </a:b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Bewege deine Arme beim Laufen mit</a:t>
            </a:r>
            <a:br>
              <a:rPr lang="de-DE" dirty="0"/>
            </a:br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füge kurze Sprints ein, um die Übung zu intensivieren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26FDE28A-2CD4-4953-8C25-B8C51B3DD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2469" y="2221467"/>
            <a:ext cx="53721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9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8AF71-EF01-4CC7-A9D1-343EB14D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6F9D3DC-75C7-4EC9-B5EA-80370F4F2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1250" y="2690191"/>
            <a:ext cx="4986498" cy="280490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80B159F-7E22-4374-A18A-D06CF359CF62}"/>
              </a:ext>
            </a:extLst>
          </p:cNvPr>
          <p:cNvSpPr txBox="1"/>
          <p:nvPr/>
        </p:nvSpPr>
        <p:spPr>
          <a:xfrm>
            <a:off x="1921566" y="2171700"/>
            <a:ext cx="39226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Leg dich mit der linken Seite auf den Boden.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Hebe dein Bein langsam ohne Schwung an.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Vermeide, dass dein Oberkörper und die Hüfte pendeln.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Kehre langsam wieder zurück zur Ausgangsstellung, aber lege dein Bein </a:t>
            </a:r>
            <a:r>
              <a:rPr lang="de-DE" u="sng" dirty="0"/>
              <a:t>nicht</a:t>
            </a:r>
            <a:r>
              <a:rPr lang="de-DE" dirty="0"/>
              <a:t> auf dem andere auf!</a:t>
            </a:r>
          </a:p>
        </p:txBody>
      </p:sp>
    </p:spTree>
    <p:extLst>
      <p:ext uri="{BB962C8B-B14F-4D97-AF65-F5344CB8AC3E}">
        <p14:creationId xmlns:p14="http://schemas.microsoft.com/office/powerpoint/2010/main" val="235734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8AF71-EF01-4CC7-A9D1-343EB14D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6F9D3DC-75C7-4EC9-B5EA-80370F4F2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1250" y="2690191"/>
            <a:ext cx="4986498" cy="280490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80B159F-7E22-4374-A18A-D06CF359CF62}"/>
              </a:ext>
            </a:extLst>
          </p:cNvPr>
          <p:cNvSpPr txBox="1"/>
          <p:nvPr/>
        </p:nvSpPr>
        <p:spPr>
          <a:xfrm>
            <a:off x="1921566" y="2171700"/>
            <a:ext cx="39226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Leg dich mit der linken Seite auf den Boden.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Hebe dein Bein langsam ohne Schwung an.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Vermeide, dass dein Oberkörper und die Hüfte pendeln.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Kehre langsam wieder zurück zur Ausgangsstellung, aber lege dein Bein </a:t>
            </a:r>
            <a:r>
              <a:rPr lang="de-DE" u="sng" dirty="0"/>
              <a:t>nicht</a:t>
            </a:r>
            <a:r>
              <a:rPr lang="de-DE" dirty="0"/>
              <a:t> auf dem andere auf!</a:t>
            </a:r>
          </a:p>
        </p:txBody>
      </p:sp>
    </p:spTree>
    <p:extLst>
      <p:ext uri="{BB962C8B-B14F-4D97-AF65-F5344CB8AC3E}">
        <p14:creationId xmlns:p14="http://schemas.microsoft.com/office/powerpoint/2010/main" val="10666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8AF71-EF01-4CC7-A9D1-343EB14D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6F9D3DC-75C7-4EC9-B5EA-80370F4F2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1250" y="2690191"/>
            <a:ext cx="4986498" cy="280490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80B159F-7E22-4374-A18A-D06CF359CF62}"/>
              </a:ext>
            </a:extLst>
          </p:cNvPr>
          <p:cNvSpPr txBox="1"/>
          <p:nvPr/>
        </p:nvSpPr>
        <p:spPr>
          <a:xfrm>
            <a:off x="1921566" y="2171700"/>
            <a:ext cx="39226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Leg dich mit der linken Seite auf den Boden.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Hebe dein Bein langsam ohne Schwung an.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Vermeide, dass dein Oberkörper und die Hüfte pendeln.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Kehre langsam wieder zurück zur Ausgangsstellung, aber lege dein Bein </a:t>
            </a:r>
            <a:r>
              <a:rPr lang="de-DE" u="sng" dirty="0"/>
              <a:t>nicht</a:t>
            </a:r>
            <a:r>
              <a:rPr lang="de-DE" dirty="0"/>
              <a:t> auf dem andere auf!</a:t>
            </a:r>
          </a:p>
        </p:txBody>
      </p:sp>
    </p:spTree>
    <p:extLst>
      <p:ext uri="{BB962C8B-B14F-4D97-AF65-F5344CB8AC3E}">
        <p14:creationId xmlns:p14="http://schemas.microsoft.com/office/powerpoint/2010/main" val="10835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8AF71-EF01-4CC7-A9D1-343EB14D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6F9D3DC-75C7-4EC9-B5EA-80370F4F2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1250" y="2690191"/>
            <a:ext cx="4986498" cy="280490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80B159F-7E22-4374-A18A-D06CF359CF62}"/>
              </a:ext>
            </a:extLst>
          </p:cNvPr>
          <p:cNvSpPr txBox="1"/>
          <p:nvPr/>
        </p:nvSpPr>
        <p:spPr>
          <a:xfrm>
            <a:off x="1921566" y="2171700"/>
            <a:ext cx="39226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Leg dich mit der linken Seite auf den Boden.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Hebe dein Bein langsam ohne Schwung an.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Vermeide, dass dein Oberkörper und die Hüfte pendeln.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Kehre langsam wieder zurück zur Ausgangsstellung, aber lege dein Bein </a:t>
            </a:r>
            <a:r>
              <a:rPr lang="de-DE" u="sng" dirty="0"/>
              <a:t>nicht</a:t>
            </a:r>
            <a:r>
              <a:rPr lang="de-DE" dirty="0"/>
              <a:t> auf dem andere auf!</a:t>
            </a:r>
          </a:p>
        </p:txBody>
      </p:sp>
    </p:spTree>
    <p:extLst>
      <p:ext uri="{BB962C8B-B14F-4D97-AF65-F5344CB8AC3E}">
        <p14:creationId xmlns:p14="http://schemas.microsoft.com/office/powerpoint/2010/main" val="129444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813C8A-A8C2-412A-8828-E32154047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/>
              <a:t>GO!</a:t>
            </a:r>
          </a:p>
        </p:txBody>
      </p:sp>
    </p:spTree>
    <p:extLst>
      <p:ext uri="{BB962C8B-B14F-4D97-AF65-F5344CB8AC3E}">
        <p14:creationId xmlns:p14="http://schemas.microsoft.com/office/powerpoint/2010/main" val="359956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8AF71-EF01-4CC7-A9D1-343EB14D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Seitlicher Beinheber (R) 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6F9D3DC-75C7-4EC9-B5EA-80370F4F2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1250" y="2690191"/>
            <a:ext cx="4986498" cy="280490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80B159F-7E22-4374-A18A-D06CF359CF62}"/>
              </a:ext>
            </a:extLst>
          </p:cNvPr>
          <p:cNvSpPr txBox="1"/>
          <p:nvPr/>
        </p:nvSpPr>
        <p:spPr>
          <a:xfrm>
            <a:off x="1921566" y="2171700"/>
            <a:ext cx="39226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Leg dich mit der linken Seite auf den Boden.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Hebe dein Bein langsam ohne Schwung an.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Vermeide, dass dein Oberkörper und die Hüfte pendeln.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Kehre langsam wieder zurück zur Ausgangsstellung, aber lege dein Bein </a:t>
            </a:r>
            <a:r>
              <a:rPr lang="de-DE" u="sng" dirty="0"/>
              <a:t>nicht</a:t>
            </a:r>
            <a:r>
              <a:rPr lang="de-DE" dirty="0"/>
              <a:t> auf dem andere auf!</a:t>
            </a:r>
          </a:p>
        </p:txBody>
      </p:sp>
    </p:spTree>
    <p:extLst>
      <p:ext uri="{BB962C8B-B14F-4D97-AF65-F5344CB8AC3E}">
        <p14:creationId xmlns:p14="http://schemas.microsoft.com/office/powerpoint/2010/main" val="197948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A3183E-4D97-415D-BD46-73AD3B694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/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414161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8AF71-EF01-4CC7-A9D1-343EB14D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Vorbereitung: Seitlicher Beinheber (L) 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6F9D3DC-75C7-4EC9-B5EA-80370F4F2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1250" y="2690191"/>
            <a:ext cx="4986498" cy="280490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80B159F-7E22-4374-A18A-D06CF359CF62}"/>
              </a:ext>
            </a:extLst>
          </p:cNvPr>
          <p:cNvSpPr txBox="1"/>
          <p:nvPr/>
        </p:nvSpPr>
        <p:spPr>
          <a:xfrm>
            <a:off x="1855304" y="2201882"/>
            <a:ext cx="39226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Lege dich mit der rechte Seite auf den Boden.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Hebe dein Bein langsam ohne Schwung an.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Vermeide, dass dein Oberkörper und die Hüfte pendeln.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Kehre langsam wieder zurück zur Ausgangsstellung, aber lege dein Bein </a:t>
            </a:r>
            <a:r>
              <a:rPr lang="de-DE" u="sng" dirty="0"/>
              <a:t>nicht</a:t>
            </a:r>
            <a:r>
              <a:rPr lang="de-DE" dirty="0"/>
              <a:t> auf dem andere auf!</a:t>
            </a:r>
          </a:p>
        </p:txBody>
      </p:sp>
    </p:spTree>
    <p:extLst>
      <p:ext uri="{BB962C8B-B14F-4D97-AF65-F5344CB8AC3E}">
        <p14:creationId xmlns:p14="http://schemas.microsoft.com/office/powerpoint/2010/main" val="311676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8AF71-EF01-4CC7-A9D1-343EB14D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6F9D3DC-75C7-4EC9-B5EA-80370F4F2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1250" y="2690191"/>
            <a:ext cx="4986498" cy="280490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80B159F-7E22-4374-A18A-D06CF359CF62}"/>
              </a:ext>
            </a:extLst>
          </p:cNvPr>
          <p:cNvSpPr txBox="1"/>
          <p:nvPr/>
        </p:nvSpPr>
        <p:spPr>
          <a:xfrm>
            <a:off x="1855304" y="2201882"/>
            <a:ext cx="39226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Lege dich mit der rechte Seite auf den Boden.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Hebe dein Bein langsam ohne Schwung an.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Vermeide, dass dein Oberkörper und die Hüfte pendeln.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Kehre langsam wieder zurück zur Ausgangsstellung, aber lege dein Bein </a:t>
            </a:r>
            <a:r>
              <a:rPr lang="de-DE" u="sng" dirty="0"/>
              <a:t>nicht</a:t>
            </a:r>
            <a:r>
              <a:rPr lang="de-DE" dirty="0"/>
              <a:t> auf dem andere auf!</a:t>
            </a:r>
          </a:p>
        </p:txBody>
      </p:sp>
    </p:spTree>
    <p:extLst>
      <p:ext uri="{BB962C8B-B14F-4D97-AF65-F5344CB8AC3E}">
        <p14:creationId xmlns:p14="http://schemas.microsoft.com/office/powerpoint/2010/main" val="181829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8AF71-EF01-4CC7-A9D1-343EB14D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6F9D3DC-75C7-4EC9-B5EA-80370F4F2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1250" y="2690191"/>
            <a:ext cx="4986498" cy="280490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80B159F-7E22-4374-A18A-D06CF359CF62}"/>
              </a:ext>
            </a:extLst>
          </p:cNvPr>
          <p:cNvSpPr txBox="1"/>
          <p:nvPr/>
        </p:nvSpPr>
        <p:spPr>
          <a:xfrm>
            <a:off x="1855304" y="2201882"/>
            <a:ext cx="39226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Lege dich mit der rechte Seite auf den Boden.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Hebe dein Bein langsam ohne Schwung an.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Vermeide, dass dein Oberkörper und die Hüfte pendeln.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Kehre langsam wieder zurück zur Ausgangsstellung, aber lege dein Bein </a:t>
            </a:r>
            <a:r>
              <a:rPr lang="de-DE" u="sng" dirty="0"/>
              <a:t>nicht</a:t>
            </a:r>
            <a:r>
              <a:rPr lang="de-DE" dirty="0"/>
              <a:t> auf dem andere auf!</a:t>
            </a:r>
          </a:p>
        </p:txBody>
      </p:sp>
    </p:spTree>
    <p:extLst>
      <p:ext uri="{BB962C8B-B14F-4D97-AF65-F5344CB8AC3E}">
        <p14:creationId xmlns:p14="http://schemas.microsoft.com/office/powerpoint/2010/main" val="1594296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2390EC-6B52-4DA6-82D9-0F711A4C4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255CB9A-A082-4AFE-A3C1-631861861C5E}"/>
              </a:ext>
            </a:extLst>
          </p:cNvPr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AE76C86-838E-4C2F-A40A-874281C583C6}"/>
              </a:ext>
            </a:extLst>
          </p:cNvPr>
          <p:cNvSpPr txBox="1"/>
          <p:nvPr/>
        </p:nvSpPr>
        <p:spPr>
          <a:xfrm>
            <a:off x="2262809" y="2221467"/>
            <a:ext cx="32567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Ausgangsposition: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Füße sind Hüftbreit voneinander entfernt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Oberkörper ist Aufrecht</a:t>
            </a:r>
            <a:br>
              <a:rPr lang="de-DE" dirty="0"/>
            </a:b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Bewege deine Arme beim Laufen mit</a:t>
            </a:r>
            <a:br>
              <a:rPr lang="de-DE" dirty="0"/>
            </a:br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füge kurze Sprints ein, um die Übung zu intensivieren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26FDE28A-2CD4-4953-8C25-B8C51B3DD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2469" y="2221467"/>
            <a:ext cx="53721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57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8AF71-EF01-4CC7-A9D1-343EB14D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6F9D3DC-75C7-4EC9-B5EA-80370F4F2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1250" y="2690191"/>
            <a:ext cx="4986498" cy="280490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80B159F-7E22-4374-A18A-D06CF359CF62}"/>
              </a:ext>
            </a:extLst>
          </p:cNvPr>
          <p:cNvSpPr txBox="1"/>
          <p:nvPr/>
        </p:nvSpPr>
        <p:spPr>
          <a:xfrm>
            <a:off x="1855304" y="2201882"/>
            <a:ext cx="39226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Lege dich mit der rechte Seite auf den Boden.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Hebe dein Bein langsam ohne Schwung an.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Vermeide, dass dein Oberkörper und die Hüfte pendeln.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Kehre langsam wieder zurück zur Ausgangsstellung, aber lege dein Bein </a:t>
            </a:r>
            <a:r>
              <a:rPr lang="de-DE" u="sng" dirty="0"/>
              <a:t>nicht</a:t>
            </a:r>
            <a:r>
              <a:rPr lang="de-DE" dirty="0"/>
              <a:t> auf dem andere auf!</a:t>
            </a:r>
          </a:p>
        </p:txBody>
      </p:sp>
    </p:spTree>
    <p:extLst>
      <p:ext uri="{BB962C8B-B14F-4D97-AF65-F5344CB8AC3E}">
        <p14:creationId xmlns:p14="http://schemas.microsoft.com/office/powerpoint/2010/main" val="89960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8AF71-EF01-4CC7-A9D1-343EB14D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6F9D3DC-75C7-4EC9-B5EA-80370F4F2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1250" y="2690191"/>
            <a:ext cx="4986498" cy="280490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80B159F-7E22-4374-A18A-D06CF359CF62}"/>
              </a:ext>
            </a:extLst>
          </p:cNvPr>
          <p:cNvSpPr txBox="1"/>
          <p:nvPr/>
        </p:nvSpPr>
        <p:spPr>
          <a:xfrm>
            <a:off x="1855304" y="2201882"/>
            <a:ext cx="39226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Lege dich mit der rechte Seite auf den Boden.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Hebe dein Bein langsam ohne Schwung an.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Vermeide, dass dein Oberkörper und die Hüfte pendeln.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Kehre langsam wieder zurück zur Ausgangsstellung, aber lege dein Bein </a:t>
            </a:r>
            <a:r>
              <a:rPr lang="de-DE" u="sng" dirty="0"/>
              <a:t>nicht</a:t>
            </a:r>
            <a:r>
              <a:rPr lang="de-DE" dirty="0"/>
              <a:t> auf dem andere auf!</a:t>
            </a:r>
          </a:p>
        </p:txBody>
      </p:sp>
    </p:spTree>
    <p:extLst>
      <p:ext uri="{BB962C8B-B14F-4D97-AF65-F5344CB8AC3E}">
        <p14:creationId xmlns:p14="http://schemas.microsoft.com/office/powerpoint/2010/main" val="198664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8AF71-EF01-4CC7-A9D1-343EB14D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6F9D3DC-75C7-4EC9-B5EA-80370F4F2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1250" y="2690191"/>
            <a:ext cx="4986498" cy="280490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80B159F-7E22-4374-A18A-D06CF359CF62}"/>
              </a:ext>
            </a:extLst>
          </p:cNvPr>
          <p:cNvSpPr txBox="1"/>
          <p:nvPr/>
        </p:nvSpPr>
        <p:spPr>
          <a:xfrm>
            <a:off x="1855304" y="2201882"/>
            <a:ext cx="39226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Lege dich mit der rechte Seite auf den Boden.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Hebe dein Bein langsam ohne Schwung an.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Vermeide, dass dein Oberkörper und die Hüfte pendeln.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Kehre langsam wieder zurück zur Ausgangsstellung, aber lege dein Bein </a:t>
            </a:r>
            <a:r>
              <a:rPr lang="de-DE" u="sng" dirty="0"/>
              <a:t>nicht</a:t>
            </a:r>
            <a:r>
              <a:rPr lang="de-DE" dirty="0"/>
              <a:t> auf dem andere auf!</a:t>
            </a:r>
          </a:p>
        </p:txBody>
      </p:sp>
    </p:spTree>
    <p:extLst>
      <p:ext uri="{BB962C8B-B14F-4D97-AF65-F5344CB8AC3E}">
        <p14:creationId xmlns:p14="http://schemas.microsoft.com/office/powerpoint/2010/main" val="60678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8AF71-EF01-4CC7-A9D1-343EB14D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6F9D3DC-75C7-4EC9-B5EA-80370F4F2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1250" y="2690191"/>
            <a:ext cx="4986498" cy="280490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80B159F-7E22-4374-A18A-D06CF359CF62}"/>
              </a:ext>
            </a:extLst>
          </p:cNvPr>
          <p:cNvSpPr txBox="1"/>
          <p:nvPr/>
        </p:nvSpPr>
        <p:spPr>
          <a:xfrm>
            <a:off x="1855304" y="2201882"/>
            <a:ext cx="39226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Lege dich mit der rechte Seite auf den Boden.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Hebe dein Bein langsam ohne Schwung an.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Vermeide, dass dein Oberkörper und die Hüfte pendeln.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Kehre langsam wieder zurück zur Ausgangsstellung, aber lege dein Bein </a:t>
            </a:r>
            <a:r>
              <a:rPr lang="de-DE" u="sng" dirty="0"/>
              <a:t>nicht</a:t>
            </a:r>
            <a:r>
              <a:rPr lang="de-DE" dirty="0"/>
              <a:t> auf dem andere auf!</a:t>
            </a:r>
          </a:p>
        </p:txBody>
      </p:sp>
    </p:spTree>
    <p:extLst>
      <p:ext uri="{BB962C8B-B14F-4D97-AF65-F5344CB8AC3E}">
        <p14:creationId xmlns:p14="http://schemas.microsoft.com/office/powerpoint/2010/main" val="365908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8AF71-EF01-4CC7-A9D1-343EB14D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6F9D3DC-75C7-4EC9-B5EA-80370F4F2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1250" y="2690191"/>
            <a:ext cx="4986498" cy="280490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80B159F-7E22-4374-A18A-D06CF359CF62}"/>
              </a:ext>
            </a:extLst>
          </p:cNvPr>
          <p:cNvSpPr txBox="1"/>
          <p:nvPr/>
        </p:nvSpPr>
        <p:spPr>
          <a:xfrm>
            <a:off x="1855304" y="2201882"/>
            <a:ext cx="39226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Lege dich mit der rechte Seite auf den Boden.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Hebe dein Bein langsam ohne Schwung an.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Vermeide, dass dein Oberkörper und die Hüfte pendeln.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Kehre langsam wieder zurück zur Ausgangsstellung, aber lege dein Bein </a:t>
            </a:r>
            <a:r>
              <a:rPr lang="de-DE" u="sng" dirty="0"/>
              <a:t>nicht</a:t>
            </a:r>
            <a:r>
              <a:rPr lang="de-DE" dirty="0"/>
              <a:t> auf dem andere auf!</a:t>
            </a:r>
          </a:p>
        </p:txBody>
      </p:sp>
    </p:spTree>
    <p:extLst>
      <p:ext uri="{BB962C8B-B14F-4D97-AF65-F5344CB8AC3E}">
        <p14:creationId xmlns:p14="http://schemas.microsoft.com/office/powerpoint/2010/main" val="365218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8AF71-EF01-4CC7-A9D1-343EB14D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6F9D3DC-75C7-4EC9-B5EA-80370F4F2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1250" y="2690191"/>
            <a:ext cx="4986498" cy="280490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80B159F-7E22-4374-A18A-D06CF359CF62}"/>
              </a:ext>
            </a:extLst>
          </p:cNvPr>
          <p:cNvSpPr txBox="1"/>
          <p:nvPr/>
        </p:nvSpPr>
        <p:spPr>
          <a:xfrm>
            <a:off x="1855304" y="2201882"/>
            <a:ext cx="39226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Lege dich mit der rechte Seite auf den Boden.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Hebe dein Bein langsam ohne Schwung an.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Vermeide, dass dein Oberkörper und die Hüfte pendeln.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Kehre langsam wieder zurück zur Ausgangsstellung, aber lege dein Bein </a:t>
            </a:r>
            <a:r>
              <a:rPr lang="de-DE" u="sng" dirty="0"/>
              <a:t>nicht</a:t>
            </a:r>
            <a:r>
              <a:rPr lang="de-DE" dirty="0"/>
              <a:t> auf dem andere auf!</a:t>
            </a:r>
          </a:p>
        </p:txBody>
      </p:sp>
    </p:spTree>
    <p:extLst>
      <p:ext uri="{BB962C8B-B14F-4D97-AF65-F5344CB8AC3E}">
        <p14:creationId xmlns:p14="http://schemas.microsoft.com/office/powerpoint/2010/main" val="426555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8AF71-EF01-4CC7-A9D1-343EB14D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6F9D3DC-75C7-4EC9-B5EA-80370F4F2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1250" y="2690191"/>
            <a:ext cx="4986498" cy="280490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80B159F-7E22-4374-A18A-D06CF359CF62}"/>
              </a:ext>
            </a:extLst>
          </p:cNvPr>
          <p:cNvSpPr txBox="1"/>
          <p:nvPr/>
        </p:nvSpPr>
        <p:spPr>
          <a:xfrm>
            <a:off x="1855304" y="2201882"/>
            <a:ext cx="39226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Lege dich mit der rechte Seite auf den Boden.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Hebe dein Bein langsam ohne Schwung an.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Vermeide, dass dein Oberkörper und die Hüfte pendeln.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Kehre langsam wieder zurück zur Ausgangsstellung, aber lege dein Bein </a:t>
            </a:r>
            <a:r>
              <a:rPr lang="de-DE" u="sng" dirty="0"/>
              <a:t>nicht</a:t>
            </a:r>
            <a:r>
              <a:rPr lang="de-DE" dirty="0"/>
              <a:t> auf dem andere auf!</a:t>
            </a:r>
          </a:p>
        </p:txBody>
      </p:sp>
    </p:spTree>
    <p:extLst>
      <p:ext uri="{BB962C8B-B14F-4D97-AF65-F5344CB8AC3E}">
        <p14:creationId xmlns:p14="http://schemas.microsoft.com/office/powerpoint/2010/main" val="308390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8AF71-EF01-4CC7-A9D1-343EB14D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6F9D3DC-75C7-4EC9-B5EA-80370F4F2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1250" y="2690191"/>
            <a:ext cx="4986498" cy="280490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80B159F-7E22-4374-A18A-D06CF359CF62}"/>
              </a:ext>
            </a:extLst>
          </p:cNvPr>
          <p:cNvSpPr txBox="1"/>
          <p:nvPr/>
        </p:nvSpPr>
        <p:spPr>
          <a:xfrm>
            <a:off x="1855304" y="2201882"/>
            <a:ext cx="39226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Lege dich mit der rechte Seite auf den Boden.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Hebe dein Bein langsam ohne Schwung an.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Vermeide, dass dein Oberkörper und die Hüfte pendeln.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Kehre langsam wieder zurück zur Ausgangsstellung, aber lege dein Bein </a:t>
            </a:r>
            <a:r>
              <a:rPr lang="de-DE" u="sng" dirty="0"/>
              <a:t>nicht</a:t>
            </a:r>
            <a:r>
              <a:rPr lang="de-DE" dirty="0"/>
              <a:t> auf dem andere auf!</a:t>
            </a:r>
          </a:p>
        </p:txBody>
      </p:sp>
    </p:spTree>
    <p:extLst>
      <p:ext uri="{BB962C8B-B14F-4D97-AF65-F5344CB8AC3E}">
        <p14:creationId xmlns:p14="http://schemas.microsoft.com/office/powerpoint/2010/main" val="54636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8C32F7-BCFE-4E5E-9BD0-C92DFF831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/>
              <a:t>GO!</a:t>
            </a:r>
          </a:p>
        </p:txBody>
      </p:sp>
    </p:spTree>
    <p:extLst>
      <p:ext uri="{BB962C8B-B14F-4D97-AF65-F5344CB8AC3E}">
        <p14:creationId xmlns:p14="http://schemas.microsoft.com/office/powerpoint/2010/main" val="333036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88AF71-EF01-4CC7-A9D1-343EB14D8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Seitlicher Beinheber (L) 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6F9D3DC-75C7-4EC9-B5EA-80370F4F2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11250" y="2690191"/>
            <a:ext cx="4986498" cy="280490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180B159F-7E22-4374-A18A-D06CF359CF62}"/>
              </a:ext>
            </a:extLst>
          </p:cNvPr>
          <p:cNvSpPr txBox="1"/>
          <p:nvPr/>
        </p:nvSpPr>
        <p:spPr>
          <a:xfrm>
            <a:off x="1855304" y="2201882"/>
            <a:ext cx="39226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Lege dich mit der rechte Seite auf den Boden.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Hebe dein Bein langsam ohne Schwung an.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Vermeide, dass dein Oberkörper und die Hüfte pendeln.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Kehre langsam wieder zurück zur Ausgangsstellung, aber lege dein Bein </a:t>
            </a:r>
            <a:r>
              <a:rPr lang="de-DE" u="sng" dirty="0"/>
              <a:t>nicht</a:t>
            </a:r>
            <a:r>
              <a:rPr lang="de-DE" dirty="0"/>
              <a:t> auf dem andere auf!</a:t>
            </a:r>
          </a:p>
        </p:txBody>
      </p:sp>
    </p:spTree>
    <p:extLst>
      <p:ext uri="{BB962C8B-B14F-4D97-AF65-F5344CB8AC3E}">
        <p14:creationId xmlns:p14="http://schemas.microsoft.com/office/powerpoint/2010/main" val="275947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2390EC-6B52-4DA6-82D9-0F711A4C4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255CB9A-A082-4AFE-A3C1-631861861C5E}"/>
              </a:ext>
            </a:extLst>
          </p:cNvPr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AE76C86-838E-4C2F-A40A-874281C583C6}"/>
              </a:ext>
            </a:extLst>
          </p:cNvPr>
          <p:cNvSpPr txBox="1"/>
          <p:nvPr/>
        </p:nvSpPr>
        <p:spPr>
          <a:xfrm>
            <a:off x="2262809" y="2221467"/>
            <a:ext cx="32567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Ausgangsposition: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Füße sind Hüftbreit voneinander entfernt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Oberkörper ist Aufrecht</a:t>
            </a:r>
            <a:br>
              <a:rPr lang="de-DE" dirty="0"/>
            </a:b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Bewege deine Arme beim Laufen mit</a:t>
            </a:r>
            <a:br>
              <a:rPr lang="de-DE" dirty="0"/>
            </a:br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füge kurze Sprints ein, um die Übung zu intensivieren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26FDE28A-2CD4-4953-8C25-B8C51B3DD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2469" y="2221467"/>
            <a:ext cx="53721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2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80836E-75DF-4775-ADAA-57FB37B75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/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48628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64FCDA-959A-4E55-8A4E-F4396A96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Vorbereitung: </a:t>
            </a:r>
            <a:r>
              <a:rPr lang="de-DE" dirty="0" err="1">
                <a:solidFill>
                  <a:schemeClr val="tx1"/>
                </a:solidFill>
              </a:rPr>
              <a:t>Squat</a:t>
            </a:r>
            <a:r>
              <a:rPr lang="de-DE" dirty="0">
                <a:solidFill>
                  <a:schemeClr val="tx1"/>
                </a:solidFill>
              </a:rPr>
              <a:t> Jump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C151DA7-209A-41DF-8BE9-6DB398DAA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6322" y="2171700"/>
            <a:ext cx="4427882" cy="383153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495AF88-D766-45BB-B26C-8D5D6A6D2186}"/>
              </a:ext>
            </a:extLst>
          </p:cNvPr>
          <p:cNvSpPr txBox="1"/>
          <p:nvPr/>
        </p:nvSpPr>
        <p:spPr>
          <a:xfrm>
            <a:off x="2200483" y="2478881"/>
            <a:ext cx="43069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Beine Stehen hüftbreit zueinander.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Geh in die Hocke.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Spring so hoch wie möglich.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Geh wieder in die Hocke, sobald du gelandet bist.</a:t>
            </a:r>
            <a:br>
              <a:rPr lang="de-DE" dirty="0"/>
            </a:b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2092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64FCDA-959A-4E55-8A4E-F4396A96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C151DA7-209A-41DF-8BE9-6DB398DAA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6322" y="2171700"/>
            <a:ext cx="4427882" cy="383153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495AF88-D766-45BB-B26C-8D5D6A6D2186}"/>
              </a:ext>
            </a:extLst>
          </p:cNvPr>
          <p:cNvSpPr txBox="1"/>
          <p:nvPr/>
        </p:nvSpPr>
        <p:spPr>
          <a:xfrm>
            <a:off x="2200483" y="2478881"/>
            <a:ext cx="43069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Beine Stehen hüftbreit zueinander.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Geh in die Hocke.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Spring so hoch wie möglich.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Geh wieder in die Hocke, sobald du gelandet bist.</a:t>
            </a:r>
            <a:br>
              <a:rPr lang="de-DE" dirty="0"/>
            </a:b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283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64FCDA-959A-4E55-8A4E-F4396A96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C151DA7-209A-41DF-8BE9-6DB398DAA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6322" y="2171700"/>
            <a:ext cx="4427882" cy="383153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495AF88-D766-45BB-B26C-8D5D6A6D2186}"/>
              </a:ext>
            </a:extLst>
          </p:cNvPr>
          <p:cNvSpPr txBox="1"/>
          <p:nvPr/>
        </p:nvSpPr>
        <p:spPr>
          <a:xfrm>
            <a:off x="2200483" y="2478881"/>
            <a:ext cx="43069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Beine Stehen hüftbreit zueinander.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Geh in die Hocke.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Spring so hoch wie möglich.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Geh wieder in die Hocke, sobald du gelandet bist.</a:t>
            </a:r>
            <a:br>
              <a:rPr lang="de-DE" dirty="0"/>
            </a:b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0605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64FCDA-959A-4E55-8A4E-F4396A96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C151DA7-209A-41DF-8BE9-6DB398DAA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6322" y="2171700"/>
            <a:ext cx="4427882" cy="383153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495AF88-D766-45BB-B26C-8D5D6A6D2186}"/>
              </a:ext>
            </a:extLst>
          </p:cNvPr>
          <p:cNvSpPr txBox="1"/>
          <p:nvPr/>
        </p:nvSpPr>
        <p:spPr>
          <a:xfrm>
            <a:off x="2200483" y="2478881"/>
            <a:ext cx="43069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Beine Stehen hüftbreit zueinander.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Geh in die Hocke.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Spring so hoch wie möglich.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Geh wieder in die Hocke, sobald du gelandet bist.</a:t>
            </a:r>
            <a:br>
              <a:rPr lang="de-DE" dirty="0"/>
            </a:b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9781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64FCDA-959A-4E55-8A4E-F4396A96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C151DA7-209A-41DF-8BE9-6DB398DAA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6322" y="2171700"/>
            <a:ext cx="4427882" cy="383153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495AF88-D766-45BB-B26C-8D5D6A6D2186}"/>
              </a:ext>
            </a:extLst>
          </p:cNvPr>
          <p:cNvSpPr txBox="1"/>
          <p:nvPr/>
        </p:nvSpPr>
        <p:spPr>
          <a:xfrm>
            <a:off x="2200483" y="2478881"/>
            <a:ext cx="43069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Beine Stehen hüftbreit zueinander.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Geh in die Hocke.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Spring so hoch wie möglich.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Geh wieder in die Hocke, sobald du gelandet bist.</a:t>
            </a:r>
            <a:br>
              <a:rPr lang="de-DE" dirty="0"/>
            </a:b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4847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64FCDA-959A-4E55-8A4E-F4396A96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C151DA7-209A-41DF-8BE9-6DB398DAA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6322" y="2171700"/>
            <a:ext cx="4427882" cy="383153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495AF88-D766-45BB-B26C-8D5D6A6D2186}"/>
              </a:ext>
            </a:extLst>
          </p:cNvPr>
          <p:cNvSpPr txBox="1"/>
          <p:nvPr/>
        </p:nvSpPr>
        <p:spPr>
          <a:xfrm>
            <a:off x="2200483" y="2478881"/>
            <a:ext cx="43069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Beine Stehen hüftbreit zueinander.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Geh in die Hocke.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Spring so hoch wie möglich.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Geh wieder in die Hocke, sobald du gelandet bist.</a:t>
            </a:r>
            <a:br>
              <a:rPr lang="de-DE" dirty="0"/>
            </a:b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186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64FCDA-959A-4E55-8A4E-F4396A96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C151DA7-209A-41DF-8BE9-6DB398DAA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6322" y="2171700"/>
            <a:ext cx="4427882" cy="383153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495AF88-D766-45BB-B26C-8D5D6A6D2186}"/>
              </a:ext>
            </a:extLst>
          </p:cNvPr>
          <p:cNvSpPr txBox="1"/>
          <p:nvPr/>
        </p:nvSpPr>
        <p:spPr>
          <a:xfrm>
            <a:off x="2200483" y="2478881"/>
            <a:ext cx="43069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Beine Stehen hüftbreit zueinander.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Geh in die Hocke.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Spring so hoch wie möglich.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Geh wieder in die Hocke, sobald du gelandet bist.</a:t>
            </a:r>
            <a:br>
              <a:rPr lang="de-DE" dirty="0"/>
            </a:b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3359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64FCDA-959A-4E55-8A4E-F4396A96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C151DA7-209A-41DF-8BE9-6DB398DAA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6322" y="2171700"/>
            <a:ext cx="4427882" cy="383153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495AF88-D766-45BB-B26C-8D5D6A6D2186}"/>
              </a:ext>
            </a:extLst>
          </p:cNvPr>
          <p:cNvSpPr txBox="1"/>
          <p:nvPr/>
        </p:nvSpPr>
        <p:spPr>
          <a:xfrm>
            <a:off x="2200483" y="2478881"/>
            <a:ext cx="43069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Beine Stehen hüftbreit zueinander.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Geh in die Hocke.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Spring so hoch wie möglich.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Geh wieder in die Hocke, sobald du gelandet bist.</a:t>
            </a:r>
            <a:br>
              <a:rPr lang="de-DE" dirty="0"/>
            </a:b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43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64FCDA-959A-4E55-8A4E-F4396A96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C151DA7-209A-41DF-8BE9-6DB398DAA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6322" y="2171700"/>
            <a:ext cx="4427882" cy="383153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495AF88-D766-45BB-B26C-8D5D6A6D2186}"/>
              </a:ext>
            </a:extLst>
          </p:cNvPr>
          <p:cNvSpPr txBox="1"/>
          <p:nvPr/>
        </p:nvSpPr>
        <p:spPr>
          <a:xfrm>
            <a:off x="2200483" y="2478881"/>
            <a:ext cx="43069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Beine Stehen hüftbreit zueinander.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Geh in die Hocke.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Spring so hoch wie möglich.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Geh wieder in die Hocke, sobald du gelandet bist.</a:t>
            </a:r>
            <a:br>
              <a:rPr lang="de-DE" dirty="0"/>
            </a:b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956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91E7FE-4492-4676-87A6-5222DAD49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/>
              <a:t>GO!</a:t>
            </a:r>
          </a:p>
        </p:txBody>
      </p:sp>
    </p:spTree>
    <p:extLst>
      <p:ext uri="{BB962C8B-B14F-4D97-AF65-F5344CB8AC3E}">
        <p14:creationId xmlns:p14="http://schemas.microsoft.com/office/powerpoint/2010/main" val="205397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64FCDA-959A-4E55-8A4E-F4396A96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C151DA7-209A-41DF-8BE9-6DB398DAA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6322" y="2171700"/>
            <a:ext cx="4427882" cy="383153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495AF88-D766-45BB-B26C-8D5D6A6D2186}"/>
              </a:ext>
            </a:extLst>
          </p:cNvPr>
          <p:cNvSpPr txBox="1"/>
          <p:nvPr/>
        </p:nvSpPr>
        <p:spPr>
          <a:xfrm>
            <a:off x="2200483" y="2478881"/>
            <a:ext cx="43069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Beine Stehen hüftbreit zueinander.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Geh in die Hocke.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Spring so hoch wie möglich.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Geh wieder in die Hocke, sobald du gelandet bist.</a:t>
            </a:r>
            <a:br>
              <a:rPr lang="de-DE" dirty="0"/>
            </a:b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952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64FCDA-959A-4E55-8A4E-F4396A96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C151DA7-209A-41DF-8BE9-6DB398DAA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6322" y="2171700"/>
            <a:ext cx="4427882" cy="383153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495AF88-D766-45BB-B26C-8D5D6A6D2186}"/>
              </a:ext>
            </a:extLst>
          </p:cNvPr>
          <p:cNvSpPr txBox="1"/>
          <p:nvPr/>
        </p:nvSpPr>
        <p:spPr>
          <a:xfrm>
            <a:off x="2200483" y="2478881"/>
            <a:ext cx="43069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Beine Stehen hüftbreit zueinander.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Geh in die Hocke.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Spring so hoch wie möglich.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Geh wieder in die Hocke, sobald du gelandet bist.</a:t>
            </a:r>
            <a:br>
              <a:rPr lang="de-DE" dirty="0"/>
            </a:b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6343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8D296C-460F-47AF-A370-818C0237E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/>
              <a:t>GO!</a:t>
            </a:r>
          </a:p>
        </p:txBody>
      </p:sp>
    </p:spTree>
    <p:extLst>
      <p:ext uri="{BB962C8B-B14F-4D97-AF65-F5344CB8AC3E}">
        <p14:creationId xmlns:p14="http://schemas.microsoft.com/office/powerpoint/2010/main" val="264940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64FCDA-959A-4E55-8A4E-F4396A96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Squat</a:t>
            </a:r>
            <a:r>
              <a:rPr lang="de-DE" dirty="0">
                <a:solidFill>
                  <a:schemeClr val="tx1"/>
                </a:solidFill>
              </a:rPr>
              <a:t> Jump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C151DA7-209A-41DF-8BE9-6DB398DAAA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6322" y="2171700"/>
            <a:ext cx="4427882" cy="383153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495AF88-D766-45BB-B26C-8D5D6A6D2186}"/>
              </a:ext>
            </a:extLst>
          </p:cNvPr>
          <p:cNvSpPr txBox="1"/>
          <p:nvPr/>
        </p:nvSpPr>
        <p:spPr>
          <a:xfrm>
            <a:off x="2200483" y="2478881"/>
            <a:ext cx="43069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Beine Stehen hüftbreit zueinander.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Geh in die Hocke.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Spring so hoch wie möglich.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Geh wieder in die Hocke, sobald du gelandet bist.</a:t>
            </a:r>
            <a:br>
              <a:rPr lang="de-DE" dirty="0"/>
            </a:b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2088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1B0F89-ACB3-44C6-B244-A456B6E04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/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2287889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2F309D-3BAF-40C1-B986-12A0F9CB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Vorbereitung: Wadenheben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1B215AD-73A9-44A4-9A75-FFAFBD97C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7941" y="2001078"/>
            <a:ext cx="4684335" cy="405185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A77ACB6-3267-4EFC-830D-C37901C46E0B}"/>
              </a:ext>
            </a:extLst>
          </p:cNvPr>
          <p:cNvSpPr txBox="1"/>
          <p:nvPr/>
        </p:nvSpPr>
        <p:spPr>
          <a:xfrm>
            <a:off x="2690406" y="1850158"/>
            <a:ext cx="29287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dich auf einen erhöhten Gegenstand (z.B.: Treppe)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Lasse dich so tief sinken wie es geht und drücke dich dann wieder nach oben.</a:t>
            </a:r>
          </a:p>
          <a:p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Du kannst dir einen gefüllten Rucksack als Gewicht aufsetzen.</a:t>
            </a:r>
          </a:p>
          <a:p>
            <a:r>
              <a:rPr lang="de-DE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550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2F309D-3BAF-40C1-B986-12A0F9CB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1B215AD-73A9-44A4-9A75-FFAFBD97C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7941" y="2001078"/>
            <a:ext cx="4684335" cy="405185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A77ACB6-3267-4EFC-830D-C37901C46E0B}"/>
              </a:ext>
            </a:extLst>
          </p:cNvPr>
          <p:cNvSpPr txBox="1"/>
          <p:nvPr/>
        </p:nvSpPr>
        <p:spPr>
          <a:xfrm>
            <a:off x="2690406" y="1850158"/>
            <a:ext cx="29287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dich auf einen erhöhten Gegenstand (z.B.: Treppe)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Lasse dich so tief sinken wie es geht und drücke dich dann wieder nach oben.</a:t>
            </a:r>
          </a:p>
          <a:p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Du kannst dir einen gefüllten Rucksack als Gewicht aufsetzen.</a:t>
            </a:r>
          </a:p>
          <a:p>
            <a:r>
              <a:rPr lang="de-DE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667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2F309D-3BAF-40C1-B986-12A0F9CB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1B215AD-73A9-44A4-9A75-FFAFBD97C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7941" y="2001078"/>
            <a:ext cx="4684335" cy="405185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A77ACB6-3267-4EFC-830D-C37901C46E0B}"/>
              </a:ext>
            </a:extLst>
          </p:cNvPr>
          <p:cNvSpPr txBox="1"/>
          <p:nvPr/>
        </p:nvSpPr>
        <p:spPr>
          <a:xfrm>
            <a:off x="2690406" y="1850158"/>
            <a:ext cx="29287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dich auf einen erhöhten Gegenstand (z.B.: Treppe)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Lasse dich so tief sinken wie es geht und drücke dich dann wieder nach oben.</a:t>
            </a:r>
          </a:p>
          <a:p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Du kannst dir einen gefüllten Rucksack als Gewicht aufsetzen.</a:t>
            </a:r>
          </a:p>
          <a:p>
            <a:r>
              <a:rPr lang="de-DE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589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2F309D-3BAF-40C1-B986-12A0F9CB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1B215AD-73A9-44A4-9A75-FFAFBD97C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7941" y="2001078"/>
            <a:ext cx="4684335" cy="405185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A77ACB6-3267-4EFC-830D-C37901C46E0B}"/>
              </a:ext>
            </a:extLst>
          </p:cNvPr>
          <p:cNvSpPr txBox="1"/>
          <p:nvPr/>
        </p:nvSpPr>
        <p:spPr>
          <a:xfrm>
            <a:off x="2690406" y="1850158"/>
            <a:ext cx="29287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dich auf einen erhöhten Gegenstand (z.B.: Treppe)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Lasse dich so tief sinken wie es geht und drücke dich dann wieder nach oben.</a:t>
            </a:r>
          </a:p>
          <a:p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Du kannst dir einen gefüllten Rucksack als Gewicht aufsetzen.</a:t>
            </a:r>
          </a:p>
          <a:p>
            <a:r>
              <a:rPr lang="de-DE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817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2F309D-3BAF-40C1-B986-12A0F9CB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1B215AD-73A9-44A4-9A75-FFAFBD97C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7941" y="2001078"/>
            <a:ext cx="4684335" cy="405185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A77ACB6-3267-4EFC-830D-C37901C46E0B}"/>
              </a:ext>
            </a:extLst>
          </p:cNvPr>
          <p:cNvSpPr txBox="1"/>
          <p:nvPr/>
        </p:nvSpPr>
        <p:spPr>
          <a:xfrm>
            <a:off x="2690406" y="1850158"/>
            <a:ext cx="29287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dich auf einen erhöhten Gegenstand (z.B.: Treppe)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Lasse dich so tief sinken wie es geht und drücke dich dann wieder nach oben.</a:t>
            </a:r>
          </a:p>
          <a:p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Du kannst dir einen gefüllten Rucksack als Gewicht aufsetzen.</a:t>
            </a:r>
          </a:p>
          <a:p>
            <a:r>
              <a:rPr lang="de-DE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587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2390EC-6B52-4DA6-82D9-0F711A4C4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Spot </a:t>
            </a:r>
            <a:r>
              <a:rPr lang="de-DE" dirty="0" err="1">
                <a:solidFill>
                  <a:schemeClr val="tx1"/>
                </a:solidFill>
              </a:rPr>
              <a:t>Jogs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255CB9A-A082-4AFE-A3C1-631861861C5E}"/>
              </a:ext>
            </a:extLst>
          </p:cNvPr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AE76C86-838E-4C2F-A40A-874281C583C6}"/>
              </a:ext>
            </a:extLst>
          </p:cNvPr>
          <p:cNvSpPr txBox="1"/>
          <p:nvPr/>
        </p:nvSpPr>
        <p:spPr>
          <a:xfrm>
            <a:off x="2262809" y="2221467"/>
            <a:ext cx="32567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Ausgangsposition: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Füße sind Hüftbreit voneinander entfernt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Oberkörper ist Aufrecht</a:t>
            </a:r>
            <a:br>
              <a:rPr lang="de-DE" dirty="0"/>
            </a:b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Bewege deine Arme beim Laufen mit</a:t>
            </a:r>
            <a:br>
              <a:rPr lang="de-DE" dirty="0"/>
            </a:br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füge kurze Sprints ein, um die Übung zu intensivieren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26FDE28A-2CD4-4953-8C25-B8C51B3DD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2469" y="2221467"/>
            <a:ext cx="53721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52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2F309D-3BAF-40C1-B986-12A0F9CB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1B215AD-73A9-44A4-9A75-FFAFBD97C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7941" y="2001078"/>
            <a:ext cx="4684335" cy="405185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A77ACB6-3267-4EFC-830D-C37901C46E0B}"/>
              </a:ext>
            </a:extLst>
          </p:cNvPr>
          <p:cNvSpPr txBox="1"/>
          <p:nvPr/>
        </p:nvSpPr>
        <p:spPr>
          <a:xfrm>
            <a:off x="2690406" y="1850158"/>
            <a:ext cx="29287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dich auf einen erhöhten Gegenstand (z.B.: Treppe)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Lasse dich so tief sinken wie es geht und drücke dich dann wieder nach oben.</a:t>
            </a:r>
          </a:p>
          <a:p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Du kannst dir einen gefüllten Rucksack als Gewicht aufsetzen.</a:t>
            </a:r>
          </a:p>
          <a:p>
            <a:r>
              <a:rPr lang="de-DE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694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2F309D-3BAF-40C1-B986-12A0F9CB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1B215AD-73A9-44A4-9A75-FFAFBD97C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7941" y="2001078"/>
            <a:ext cx="4684335" cy="405185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A77ACB6-3267-4EFC-830D-C37901C46E0B}"/>
              </a:ext>
            </a:extLst>
          </p:cNvPr>
          <p:cNvSpPr txBox="1"/>
          <p:nvPr/>
        </p:nvSpPr>
        <p:spPr>
          <a:xfrm>
            <a:off x="2690406" y="1850158"/>
            <a:ext cx="29287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dich auf einen erhöhten Gegenstand (z.B.: Treppe)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Lasse dich so tief sinken wie es geht und drücke dich dann wieder nach oben.</a:t>
            </a:r>
          </a:p>
          <a:p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Du kannst dir einen gefüllten Rucksack als Gewicht aufsetzen.</a:t>
            </a:r>
          </a:p>
          <a:p>
            <a:r>
              <a:rPr lang="de-DE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2F309D-3BAF-40C1-B986-12A0F9CB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1B215AD-73A9-44A4-9A75-FFAFBD97C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7941" y="2001078"/>
            <a:ext cx="4684335" cy="405185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A77ACB6-3267-4EFC-830D-C37901C46E0B}"/>
              </a:ext>
            </a:extLst>
          </p:cNvPr>
          <p:cNvSpPr txBox="1"/>
          <p:nvPr/>
        </p:nvSpPr>
        <p:spPr>
          <a:xfrm>
            <a:off x="2690406" y="1850158"/>
            <a:ext cx="29287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dich auf einen erhöhten Gegenstand (z.B.: Treppe)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Lasse dich so tief sinken wie es geht und drücke dich dann wieder nach oben.</a:t>
            </a:r>
          </a:p>
          <a:p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Du kannst dir einen gefüllten Rucksack als Gewicht aufsetzen.</a:t>
            </a:r>
          </a:p>
          <a:p>
            <a:r>
              <a:rPr lang="de-DE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086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2F309D-3BAF-40C1-B986-12A0F9CB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1B215AD-73A9-44A4-9A75-FFAFBD97C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7941" y="2001078"/>
            <a:ext cx="4684335" cy="405185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A77ACB6-3267-4EFC-830D-C37901C46E0B}"/>
              </a:ext>
            </a:extLst>
          </p:cNvPr>
          <p:cNvSpPr txBox="1"/>
          <p:nvPr/>
        </p:nvSpPr>
        <p:spPr>
          <a:xfrm>
            <a:off x="2690406" y="1850158"/>
            <a:ext cx="29287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dich auf einen erhöhten Gegenstand (z.B.: Treppe)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Lasse dich so tief sinken wie es geht und drücke dich dann wieder nach oben.</a:t>
            </a:r>
          </a:p>
          <a:p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Du kannst dir einen gefüllten Rucksack als Gewicht aufsetzen.</a:t>
            </a:r>
          </a:p>
          <a:p>
            <a:r>
              <a:rPr lang="de-DE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179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2F309D-3BAF-40C1-B986-12A0F9CB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1B215AD-73A9-44A4-9A75-FFAFBD97C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7941" y="2001078"/>
            <a:ext cx="4684335" cy="405185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A77ACB6-3267-4EFC-830D-C37901C46E0B}"/>
              </a:ext>
            </a:extLst>
          </p:cNvPr>
          <p:cNvSpPr txBox="1"/>
          <p:nvPr/>
        </p:nvSpPr>
        <p:spPr>
          <a:xfrm>
            <a:off x="2690406" y="1850158"/>
            <a:ext cx="29287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dich auf einen erhöhten Gegenstand (z.B.: Treppe)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Lasse dich so tief sinken wie es geht und drücke dich dann wieder nach oben.</a:t>
            </a:r>
          </a:p>
          <a:p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Du kannst dir einen gefüllten Rucksack als Gewicht aufsetzen.</a:t>
            </a:r>
          </a:p>
          <a:p>
            <a:r>
              <a:rPr lang="de-DE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683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2F309D-3BAF-40C1-B986-12A0F9CB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1B215AD-73A9-44A4-9A75-FFAFBD97C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7941" y="2001078"/>
            <a:ext cx="4684335" cy="405185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A77ACB6-3267-4EFC-830D-C37901C46E0B}"/>
              </a:ext>
            </a:extLst>
          </p:cNvPr>
          <p:cNvSpPr txBox="1"/>
          <p:nvPr/>
        </p:nvSpPr>
        <p:spPr>
          <a:xfrm>
            <a:off x="2690406" y="1850158"/>
            <a:ext cx="29287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dich auf einen erhöhten Gegenstand (z.B.: Treppe)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Lasse dich so tief sinken wie es geht und drücke dich dann wieder nach oben.</a:t>
            </a:r>
          </a:p>
          <a:p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Du kannst dir einen gefüllten Rucksack als Gewicht aufsetzen.</a:t>
            </a:r>
          </a:p>
          <a:p>
            <a:r>
              <a:rPr lang="de-DE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198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B79304-E0A8-477B-AB4C-C0F07841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/>
              <a:t>GO!</a:t>
            </a:r>
          </a:p>
        </p:txBody>
      </p:sp>
    </p:spTree>
    <p:extLst>
      <p:ext uri="{BB962C8B-B14F-4D97-AF65-F5344CB8AC3E}">
        <p14:creationId xmlns:p14="http://schemas.microsoft.com/office/powerpoint/2010/main" val="3245258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2F309D-3BAF-40C1-B986-12A0F9CB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Wadenheben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D1B215AD-73A9-44A4-9A75-FFAFBD97C9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37941" y="2001078"/>
            <a:ext cx="4684335" cy="405185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A77ACB6-3267-4EFC-830D-C37901C46E0B}"/>
              </a:ext>
            </a:extLst>
          </p:cNvPr>
          <p:cNvSpPr txBox="1"/>
          <p:nvPr/>
        </p:nvSpPr>
        <p:spPr>
          <a:xfrm>
            <a:off x="2690406" y="1850158"/>
            <a:ext cx="29287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dich auf einen erhöhten Gegenstand (z.B.: Treppe)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Lasse dich so tief sinken wie es geht und drücke dich dann wieder nach oben.</a:t>
            </a:r>
          </a:p>
          <a:p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Du kannst dir einen gefüllten Rucksack als Gewicht aufsetzen.</a:t>
            </a:r>
          </a:p>
          <a:p>
            <a:r>
              <a:rPr lang="de-DE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1048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EEE83-A918-4CB3-B47B-88544F4C5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/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320228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FCF92-A6D3-4A99-9D1D-86D3EED4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Vorbereitung: Mountain </a:t>
            </a:r>
            <a:r>
              <a:rPr lang="de-DE" dirty="0" err="1">
                <a:solidFill>
                  <a:schemeClr val="tx1"/>
                </a:solidFill>
              </a:rPr>
              <a:t>Climbers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48CD6AF-3ABB-484B-99F0-E5F2D8479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6162" y="2171700"/>
            <a:ext cx="4188515" cy="418851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EA87800-549B-4954-BD71-80E882408D35}"/>
              </a:ext>
            </a:extLst>
          </p:cNvPr>
          <p:cNvSpPr txBox="1"/>
          <p:nvPr/>
        </p:nvSpPr>
        <p:spPr>
          <a:xfrm>
            <a:off x="2199861" y="2003800"/>
            <a:ext cx="42539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Beginne mit der Liegestützenposition.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deine Arme schulterbreit und deine Beine hüftbreit auf.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Dein Rücken bleibt gerade.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ziehe deine Knie in sprunghafter Bewegung abwechselnd in die Richtung deines Brustkorbes.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Das jeweils andere Bein </a:t>
            </a:r>
            <a:r>
              <a:rPr lang="de-DE" dirty="0" err="1"/>
              <a:t>gleibt</a:t>
            </a:r>
            <a:r>
              <a:rPr lang="de-DE" dirty="0"/>
              <a:t> gestreckt hinten. 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912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C9F4CE-D244-41D1-B58A-EF7497210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6887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/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19008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FCF92-A6D3-4A99-9D1D-86D3EED4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48CD6AF-3ABB-484B-99F0-E5F2D8479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6162" y="2171700"/>
            <a:ext cx="4188515" cy="418851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EA87800-549B-4954-BD71-80E882408D35}"/>
              </a:ext>
            </a:extLst>
          </p:cNvPr>
          <p:cNvSpPr txBox="1"/>
          <p:nvPr/>
        </p:nvSpPr>
        <p:spPr>
          <a:xfrm>
            <a:off x="2199861" y="2003800"/>
            <a:ext cx="42539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Beginne mit der Liegestützenposition.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deine Arme schulterbreit und deine Beine hüftbreit auf.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Dein Rücken bleibt gerade.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ziehe deine Knie in sprunghafter Bewegung abwechselnd in die Richtung deines Brustkorbes.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Das jeweils andere Bein </a:t>
            </a:r>
            <a:r>
              <a:rPr lang="de-DE" dirty="0" err="1"/>
              <a:t>gleibt</a:t>
            </a:r>
            <a:r>
              <a:rPr lang="de-DE" dirty="0"/>
              <a:t> gestreckt hinten. 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925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FCF92-A6D3-4A99-9D1D-86D3EED4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48CD6AF-3ABB-484B-99F0-E5F2D8479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6162" y="2171700"/>
            <a:ext cx="4188515" cy="418851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EA87800-549B-4954-BD71-80E882408D35}"/>
              </a:ext>
            </a:extLst>
          </p:cNvPr>
          <p:cNvSpPr txBox="1"/>
          <p:nvPr/>
        </p:nvSpPr>
        <p:spPr>
          <a:xfrm>
            <a:off x="2199861" y="2003800"/>
            <a:ext cx="42539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Beginne mit der Liegestützenposition.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deine Arme schulterbreit und deine Beine hüftbreit auf.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Dein Rücken bleibt gerade.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ziehe deine Knie in sprunghafter Bewegung abwechselnd in die Richtung deines Brustkorbes.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Das jeweils andere Bein </a:t>
            </a:r>
            <a:r>
              <a:rPr lang="de-DE" dirty="0" err="1"/>
              <a:t>gleibt</a:t>
            </a:r>
            <a:r>
              <a:rPr lang="de-DE" dirty="0"/>
              <a:t> gestreckt hinten. 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05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FCF92-A6D3-4A99-9D1D-86D3EED4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48CD6AF-3ABB-484B-99F0-E5F2D8479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6162" y="2171700"/>
            <a:ext cx="4188515" cy="418851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EA87800-549B-4954-BD71-80E882408D35}"/>
              </a:ext>
            </a:extLst>
          </p:cNvPr>
          <p:cNvSpPr txBox="1"/>
          <p:nvPr/>
        </p:nvSpPr>
        <p:spPr>
          <a:xfrm>
            <a:off x="2199861" y="2003800"/>
            <a:ext cx="42539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Beginne mit der Liegestützenposition.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deine Arme schulterbreit und deine Beine hüftbreit auf.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Dein Rücken bleibt gerade.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ziehe deine Knie in sprunghafter Bewegung abwechselnd in die Richtung deines Brustkorbes.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Das jeweils andere Bein </a:t>
            </a:r>
            <a:r>
              <a:rPr lang="de-DE" dirty="0" err="1"/>
              <a:t>gleibt</a:t>
            </a:r>
            <a:r>
              <a:rPr lang="de-DE" dirty="0"/>
              <a:t> gestreckt hinten. 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91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FCF92-A6D3-4A99-9D1D-86D3EED4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48CD6AF-3ABB-484B-99F0-E5F2D8479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6162" y="2171700"/>
            <a:ext cx="4188515" cy="418851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EA87800-549B-4954-BD71-80E882408D35}"/>
              </a:ext>
            </a:extLst>
          </p:cNvPr>
          <p:cNvSpPr txBox="1"/>
          <p:nvPr/>
        </p:nvSpPr>
        <p:spPr>
          <a:xfrm>
            <a:off x="2199861" y="2003800"/>
            <a:ext cx="42539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Beginne mit der Liegestützenposition.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deine Arme schulterbreit und deine Beine hüftbreit auf.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Dein Rücken bleibt gerade.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ziehe deine Knie in sprunghafter Bewegung abwechselnd in die Richtung deines Brustkorbes.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Das jeweils andere Bein </a:t>
            </a:r>
            <a:r>
              <a:rPr lang="de-DE" dirty="0" err="1"/>
              <a:t>gleibt</a:t>
            </a:r>
            <a:r>
              <a:rPr lang="de-DE" dirty="0"/>
              <a:t> gestreckt hinten. 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579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FCF92-A6D3-4A99-9D1D-86D3EED4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48CD6AF-3ABB-484B-99F0-E5F2D8479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6162" y="2171700"/>
            <a:ext cx="4188515" cy="418851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EA87800-549B-4954-BD71-80E882408D35}"/>
              </a:ext>
            </a:extLst>
          </p:cNvPr>
          <p:cNvSpPr txBox="1"/>
          <p:nvPr/>
        </p:nvSpPr>
        <p:spPr>
          <a:xfrm>
            <a:off x="2199861" y="2003800"/>
            <a:ext cx="42539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Beginne mit der Liegestützenposition.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deine Arme schulterbreit und deine Beine hüftbreit auf.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Dein Rücken bleibt gerade.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ziehe deine Knie in sprunghafter Bewegung abwechselnd in die Richtung deines Brustkorbes.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Das jeweils andere Bein </a:t>
            </a:r>
            <a:r>
              <a:rPr lang="de-DE" dirty="0" err="1"/>
              <a:t>gleibt</a:t>
            </a:r>
            <a:r>
              <a:rPr lang="de-DE" dirty="0"/>
              <a:t> gestreckt hinten. 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299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FCF92-A6D3-4A99-9D1D-86D3EED4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48CD6AF-3ABB-484B-99F0-E5F2D8479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6162" y="2171700"/>
            <a:ext cx="4188515" cy="418851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EA87800-549B-4954-BD71-80E882408D35}"/>
              </a:ext>
            </a:extLst>
          </p:cNvPr>
          <p:cNvSpPr txBox="1"/>
          <p:nvPr/>
        </p:nvSpPr>
        <p:spPr>
          <a:xfrm>
            <a:off x="2199861" y="2003800"/>
            <a:ext cx="42539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Beginne mit der Liegestützenposition.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deine Arme schulterbreit und deine Beine hüftbreit auf.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Dein Rücken bleibt gerade.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ziehe deine Knie in sprunghafter Bewegung abwechselnd in die Richtung deines Brustkorbes.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Das jeweils andere Bein </a:t>
            </a:r>
            <a:r>
              <a:rPr lang="de-DE" dirty="0" err="1"/>
              <a:t>gleibt</a:t>
            </a:r>
            <a:r>
              <a:rPr lang="de-DE" dirty="0"/>
              <a:t> gestreckt hinten. 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8271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FCF92-A6D3-4A99-9D1D-86D3EED4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48CD6AF-3ABB-484B-99F0-E5F2D8479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6162" y="2171700"/>
            <a:ext cx="4188515" cy="418851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EA87800-549B-4954-BD71-80E882408D35}"/>
              </a:ext>
            </a:extLst>
          </p:cNvPr>
          <p:cNvSpPr txBox="1"/>
          <p:nvPr/>
        </p:nvSpPr>
        <p:spPr>
          <a:xfrm>
            <a:off x="2199861" y="2003800"/>
            <a:ext cx="42539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Beginne mit der Liegestützenposition.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deine Arme schulterbreit und deine Beine hüftbreit auf.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Dein Rücken bleibt gerade.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ziehe deine Knie in sprunghafter Bewegung abwechselnd in die Richtung deines Brustkorbes.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Das jeweils andere Bein </a:t>
            </a:r>
            <a:r>
              <a:rPr lang="de-DE" dirty="0" err="1"/>
              <a:t>gleibt</a:t>
            </a:r>
            <a:r>
              <a:rPr lang="de-DE" dirty="0"/>
              <a:t> gestreckt hinten. 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7511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FCF92-A6D3-4A99-9D1D-86D3EED4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48CD6AF-3ABB-484B-99F0-E5F2D8479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6162" y="2171700"/>
            <a:ext cx="4188515" cy="418851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EA87800-549B-4954-BD71-80E882408D35}"/>
              </a:ext>
            </a:extLst>
          </p:cNvPr>
          <p:cNvSpPr txBox="1"/>
          <p:nvPr/>
        </p:nvSpPr>
        <p:spPr>
          <a:xfrm>
            <a:off x="2199861" y="2003800"/>
            <a:ext cx="42539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Beginne mit der Liegestützenposition.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deine Arme schulterbreit und deine Beine hüftbreit auf.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Dein Rücken bleibt gerade.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ziehe deine Knie in sprunghafter Bewegung abwechselnd in die Richtung deines Brustkorbes.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Das jeweils andere Bein </a:t>
            </a:r>
            <a:r>
              <a:rPr lang="de-DE" dirty="0" err="1"/>
              <a:t>gleibt</a:t>
            </a:r>
            <a:r>
              <a:rPr lang="de-DE" dirty="0"/>
              <a:t> gestreckt hinten. 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708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FCF92-A6D3-4A99-9D1D-86D3EED4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48CD6AF-3ABB-484B-99F0-E5F2D8479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6162" y="2171700"/>
            <a:ext cx="4188515" cy="418851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EA87800-549B-4954-BD71-80E882408D35}"/>
              </a:ext>
            </a:extLst>
          </p:cNvPr>
          <p:cNvSpPr txBox="1"/>
          <p:nvPr/>
        </p:nvSpPr>
        <p:spPr>
          <a:xfrm>
            <a:off x="2199861" y="2003800"/>
            <a:ext cx="42539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Beginne mit der Liegestützenposition.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deine Arme schulterbreit und deine Beine hüftbreit auf.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Dein Rücken bleibt gerade.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ziehe deine Knie in sprunghafter Bewegung abwechselnd in die Richtung deines Brustkorbes.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Das jeweils andere Bein </a:t>
            </a:r>
            <a:r>
              <a:rPr lang="de-DE" dirty="0" err="1"/>
              <a:t>gleibt</a:t>
            </a:r>
            <a:r>
              <a:rPr lang="de-DE" dirty="0"/>
              <a:t> gestreckt hinten. 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535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FCF92-A6D3-4A99-9D1D-86D3EED4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48CD6AF-3ABB-484B-99F0-E5F2D8479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6162" y="2171700"/>
            <a:ext cx="4188515" cy="418851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EA87800-549B-4954-BD71-80E882408D35}"/>
              </a:ext>
            </a:extLst>
          </p:cNvPr>
          <p:cNvSpPr txBox="1"/>
          <p:nvPr/>
        </p:nvSpPr>
        <p:spPr>
          <a:xfrm>
            <a:off x="2199861" y="2003800"/>
            <a:ext cx="42539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Beginne mit der Liegestützenposition.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deine Arme schulterbreit und deine Beine hüftbreit auf.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Dein Rücken bleibt gerade.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ziehe deine Knie in sprunghafter Bewegung abwechselnd in die Richtung deines Brustkorbes.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Das jeweils andere Bein </a:t>
            </a:r>
            <a:r>
              <a:rPr lang="de-DE" dirty="0" err="1"/>
              <a:t>gleibt</a:t>
            </a:r>
            <a:r>
              <a:rPr lang="de-DE" dirty="0"/>
              <a:t> gestreckt hinten. 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576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7AEDA-4724-49BF-A7C1-6D3DEB80A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30307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Vorbereitung: Jumping Jacks</a:t>
            </a: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6B41D6D-0CE4-4385-B9D2-9B8BCDE1D646}"/>
              </a:ext>
            </a:extLst>
          </p:cNvPr>
          <p:cNvSpPr txBox="1"/>
          <p:nvPr/>
        </p:nvSpPr>
        <p:spPr>
          <a:xfrm>
            <a:off x="1295400" y="2196350"/>
            <a:ext cx="30347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Beuge deine Knie etwas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Springe locker vom Boden ab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Deine Hände können sich über Kopf berühren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Lande Schulterbreit auf den Fußballen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D375F1-AE8D-4444-88DE-AF98A75EB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96350"/>
            <a:ext cx="5767316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1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31BAC5-D7F6-4004-8D7A-5D0369029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/>
              <a:t>GO!</a:t>
            </a:r>
          </a:p>
        </p:txBody>
      </p:sp>
    </p:spTree>
    <p:extLst>
      <p:ext uri="{BB962C8B-B14F-4D97-AF65-F5344CB8AC3E}">
        <p14:creationId xmlns:p14="http://schemas.microsoft.com/office/powerpoint/2010/main" val="27782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2FCF92-A6D3-4A99-9D1D-86D3EED46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Mountain </a:t>
            </a:r>
            <a:r>
              <a:rPr lang="de-DE" dirty="0" err="1">
                <a:solidFill>
                  <a:schemeClr val="tx1"/>
                </a:solidFill>
              </a:rPr>
              <a:t>Climbers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F48CD6AF-3ABB-484B-99F0-E5F2D84793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6162" y="2171700"/>
            <a:ext cx="4188515" cy="4188515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EA87800-549B-4954-BD71-80E882408D35}"/>
              </a:ext>
            </a:extLst>
          </p:cNvPr>
          <p:cNvSpPr txBox="1"/>
          <p:nvPr/>
        </p:nvSpPr>
        <p:spPr>
          <a:xfrm>
            <a:off x="2199861" y="2003800"/>
            <a:ext cx="42539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Beginne mit der Liegestützenposition.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deine Arme schulterbreit und deine Beine hüftbreit auf.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Dein Rücken bleibt gerade.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ziehe deine Knie in sprunghafter Bewegung abwechselnd in die Richtung deines Brustkorbes.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Das jeweils andere Bein </a:t>
            </a:r>
            <a:r>
              <a:rPr lang="de-DE" dirty="0" err="1"/>
              <a:t>gleibt</a:t>
            </a:r>
            <a:r>
              <a:rPr lang="de-DE" dirty="0"/>
              <a:t> gestreckt hinten. 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551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0E28E-B037-459B-85A0-B06C51561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/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257931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F8645-DC55-44CE-918C-4B2EF06F6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4364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F8645-DC55-44CE-918C-4B2EF06F6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3874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F8645-DC55-44CE-918C-4B2EF06F6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52392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F8645-DC55-44CE-918C-4B2EF06F6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1241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F8645-DC55-44CE-918C-4B2EF06F6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5048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F8645-DC55-44CE-918C-4B2EF06F6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3665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F8645-DC55-44CE-918C-4B2EF06F6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236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7AEDA-4724-49BF-A7C1-6D3DEB80A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30307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6B41D6D-0CE4-4385-B9D2-9B8BCDE1D646}"/>
              </a:ext>
            </a:extLst>
          </p:cNvPr>
          <p:cNvSpPr txBox="1"/>
          <p:nvPr/>
        </p:nvSpPr>
        <p:spPr>
          <a:xfrm>
            <a:off x="1295400" y="2196350"/>
            <a:ext cx="30347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Beuge deine Knie etwas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Springe locker vom Boden ab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Deine Hände können sich über Kopf berühren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Lande Schulterbreit auf den Fußballen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D375F1-AE8D-4444-88DE-AF98A75EB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96350"/>
            <a:ext cx="5767316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9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F8645-DC55-44CE-918C-4B2EF06F6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013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F8645-DC55-44CE-918C-4B2EF06F6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26151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2F8645-DC55-44CE-918C-4B2EF06F6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0792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4D49EB-E60A-4F29-A8D4-7B04A0B6F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/>
              <a:t>Cool down</a:t>
            </a:r>
          </a:p>
        </p:txBody>
      </p:sp>
    </p:spTree>
    <p:extLst>
      <p:ext uri="{BB962C8B-B14F-4D97-AF65-F5344CB8AC3E}">
        <p14:creationId xmlns:p14="http://schemas.microsoft.com/office/powerpoint/2010/main" val="155090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7F086-A0A0-460A-99E5-95F3ACBC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Vorbereitung: Butt Kicks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C756D53-7C78-45FD-B1E9-621885671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9341" y="2743199"/>
            <a:ext cx="5365972" cy="277550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A4BAE90-D8B0-4B77-A576-4036F4B30321}"/>
              </a:ext>
            </a:extLst>
          </p:cNvPr>
          <p:cNvSpPr txBox="1"/>
          <p:nvPr/>
        </p:nvSpPr>
        <p:spPr>
          <a:xfrm>
            <a:off x="1762538" y="2976788"/>
            <a:ext cx="3790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dich aufrecht hin und ziehe das rechte Bein zum Gesäß.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Die Hände schwingen mit.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Wechsle zwischen dem linken und rechten Bein.</a:t>
            </a:r>
          </a:p>
        </p:txBody>
      </p:sp>
    </p:spTree>
    <p:extLst>
      <p:ext uri="{BB962C8B-B14F-4D97-AF65-F5344CB8AC3E}">
        <p14:creationId xmlns:p14="http://schemas.microsoft.com/office/powerpoint/2010/main" val="427213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7F086-A0A0-460A-99E5-95F3ACBC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C756D53-7C78-45FD-B1E9-621885671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9341" y="2743199"/>
            <a:ext cx="5365972" cy="277550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A4BAE90-D8B0-4B77-A576-4036F4B30321}"/>
              </a:ext>
            </a:extLst>
          </p:cNvPr>
          <p:cNvSpPr txBox="1"/>
          <p:nvPr/>
        </p:nvSpPr>
        <p:spPr>
          <a:xfrm>
            <a:off x="1762538" y="2976788"/>
            <a:ext cx="3790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dich aufrecht hin und ziehe das rechte Bein zum Gesäß.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Die Hände schwingen mit.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Wechsle zwischen dem linken und rechten Bein.</a:t>
            </a:r>
          </a:p>
        </p:txBody>
      </p:sp>
    </p:spTree>
    <p:extLst>
      <p:ext uri="{BB962C8B-B14F-4D97-AF65-F5344CB8AC3E}">
        <p14:creationId xmlns:p14="http://schemas.microsoft.com/office/powerpoint/2010/main" val="150252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7F086-A0A0-460A-99E5-95F3ACBC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C756D53-7C78-45FD-B1E9-621885671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9341" y="2743199"/>
            <a:ext cx="5365972" cy="277550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A4BAE90-D8B0-4B77-A576-4036F4B30321}"/>
              </a:ext>
            </a:extLst>
          </p:cNvPr>
          <p:cNvSpPr txBox="1"/>
          <p:nvPr/>
        </p:nvSpPr>
        <p:spPr>
          <a:xfrm>
            <a:off x="1762538" y="2976788"/>
            <a:ext cx="3790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dich aufrecht hin und ziehe das rechte Bein zum Gesäß.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Die Hände schwingen mit.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Wechsle zwischen dem linken und rechten Bein.</a:t>
            </a:r>
          </a:p>
        </p:txBody>
      </p:sp>
    </p:spTree>
    <p:extLst>
      <p:ext uri="{BB962C8B-B14F-4D97-AF65-F5344CB8AC3E}">
        <p14:creationId xmlns:p14="http://schemas.microsoft.com/office/powerpoint/2010/main" val="270713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7F086-A0A0-460A-99E5-95F3ACBC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C756D53-7C78-45FD-B1E9-621885671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9341" y="2743199"/>
            <a:ext cx="5365972" cy="277550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A4BAE90-D8B0-4B77-A576-4036F4B30321}"/>
              </a:ext>
            </a:extLst>
          </p:cNvPr>
          <p:cNvSpPr txBox="1"/>
          <p:nvPr/>
        </p:nvSpPr>
        <p:spPr>
          <a:xfrm>
            <a:off x="1762538" y="2976788"/>
            <a:ext cx="3790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dich aufrecht hin und ziehe das rechte Bein zum Gesäß.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Die Hände schwingen mit.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Wechsle zwischen dem linken und rechten Bein.</a:t>
            </a:r>
          </a:p>
        </p:txBody>
      </p:sp>
    </p:spTree>
    <p:extLst>
      <p:ext uri="{BB962C8B-B14F-4D97-AF65-F5344CB8AC3E}">
        <p14:creationId xmlns:p14="http://schemas.microsoft.com/office/powerpoint/2010/main" val="6969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7F086-A0A0-460A-99E5-95F3ACBC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C756D53-7C78-45FD-B1E9-621885671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9341" y="2743199"/>
            <a:ext cx="5365972" cy="277550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A4BAE90-D8B0-4B77-A576-4036F4B30321}"/>
              </a:ext>
            </a:extLst>
          </p:cNvPr>
          <p:cNvSpPr txBox="1"/>
          <p:nvPr/>
        </p:nvSpPr>
        <p:spPr>
          <a:xfrm>
            <a:off x="1762538" y="2976788"/>
            <a:ext cx="3790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dich aufrecht hin und ziehe das rechte Bein zum Gesäß.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Die Hände schwingen mit.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Wechsle zwischen dem linken und rechten Bein.</a:t>
            </a:r>
          </a:p>
        </p:txBody>
      </p:sp>
    </p:spTree>
    <p:extLst>
      <p:ext uri="{BB962C8B-B14F-4D97-AF65-F5344CB8AC3E}">
        <p14:creationId xmlns:p14="http://schemas.microsoft.com/office/powerpoint/2010/main" val="161003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7F086-A0A0-460A-99E5-95F3ACBC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C756D53-7C78-45FD-B1E9-621885671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9341" y="2743199"/>
            <a:ext cx="5365972" cy="277550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A4BAE90-D8B0-4B77-A576-4036F4B30321}"/>
              </a:ext>
            </a:extLst>
          </p:cNvPr>
          <p:cNvSpPr txBox="1"/>
          <p:nvPr/>
        </p:nvSpPr>
        <p:spPr>
          <a:xfrm>
            <a:off x="1762538" y="2976788"/>
            <a:ext cx="3790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dich aufrecht hin und ziehe das rechte Bein zum Gesäß.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Die Hände schwingen mit.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Wechsle zwischen dem linken und rechten Bein.</a:t>
            </a:r>
          </a:p>
        </p:txBody>
      </p:sp>
    </p:spTree>
    <p:extLst>
      <p:ext uri="{BB962C8B-B14F-4D97-AF65-F5344CB8AC3E}">
        <p14:creationId xmlns:p14="http://schemas.microsoft.com/office/powerpoint/2010/main" val="55256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118F0A-00F6-4118-ADC4-2FC4EA72A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Übungen im Überblick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9A1DD2A-D29E-496C-BDB5-E8E7160DA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94452"/>
            <a:ext cx="9601200" cy="4572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/>
              <a:t> Warm-up 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 	 4 Übungen je 20 Sekunden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>
                <a:sym typeface="Wingdings" panose="05000000000000000000" pitchFamily="2" charset="2"/>
              </a:rPr>
              <a:t> </a:t>
            </a:r>
            <a:r>
              <a:rPr lang="de-DE" dirty="0" err="1">
                <a:sym typeface="Wingdings" panose="05000000000000000000" pitchFamily="2" charset="2"/>
              </a:rPr>
              <a:t>Tabata</a:t>
            </a:r>
            <a:r>
              <a:rPr lang="de-DE" dirty="0">
                <a:sym typeface="Wingdings" panose="05000000000000000000" pitchFamily="2" charset="2"/>
              </a:rPr>
              <a:t>-Workout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8 Übungen je 20 Sekunden		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>
                <a:sym typeface="Wingdings" panose="05000000000000000000" pitchFamily="2" charset="2"/>
              </a:rPr>
              <a:t>Cool down</a:t>
            </a: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	3 Übungen je 20 Sekunden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 Nach jeder Übung folgen 10 Sekunden Pause, in der die nachfolgende Übung erklärt    wird.</a:t>
            </a: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019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000"/>
    </mc:Choice>
    <mc:Fallback xmlns="">
      <p:transition advTm="9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7AEDA-4724-49BF-A7C1-6D3DEB80A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30307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6B41D6D-0CE4-4385-B9D2-9B8BCDE1D646}"/>
              </a:ext>
            </a:extLst>
          </p:cNvPr>
          <p:cNvSpPr txBox="1"/>
          <p:nvPr/>
        </p:nvSpPr>
        <p:spPr>
          <a:xfrm>
            <a:off x="1295400" y="2196350"/>
            <a:ext cx="30347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Beuge deine Knie etwas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Springe locker vom Boden ab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Deine Hände können sich über Kopf berühren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Lande Schulterbreit auf den Fußballen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D375F1-AE8D-4444-88DE-AF98A75EB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96350"/>
            <a:ext cx="5767316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6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7F086-A0A0-460A-99E5-95F3ACBC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C756D53-7C78-45FD-B1E9-621885671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9341" y="2743199"/>
            <a:ext cx="5365972" cy="277550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A4BAE90-D8B0-4B77-A576-4036F4B30321}"/>
              </a:ext>
            </a:extLst>
          </p:cNvPr>
          <p:cNvSpPr txBox="1"/>
          <p:nvPr/>
        </p:nvSpPr>
        <p:spPr>
          <a:xfrm>
            <a:off x="1762538" y="2976788"/>
            <a:ext cx="3790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dich aufrecht hin und ziehe das rechte Bein zum Gesäß.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Die Hände schwingen mit.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Wechsle zwischen dem linken und rechten Bein.</a:t>
            </a:r>
          </a:p>
        </p:txBody>
      </p:sp>
    </p:spTree>
    <p:extLst>
      <p:ext uri="{BB962C8B-B14F-4D97-AF65-F5344CB8AC3E}">
        <p14:creationId xmlns:p14="http://schemas.microsoft.com/office/powerpoint/2010/main" val="291510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7F086-A0A0-460A-99E5-95F3ACBC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C756D53-7C78-45FD-B1E9-621885671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9341" y="2743199"/>
            <a:ext cx="5365972" cy="277550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A4BAE90-D8B0-4B77-A576-4036F4B30321}"/>
              </a:ext>
            </a:extLst>
          </p:cNvPr>
          <p:cNvSpPr txBox="1"/>
          <p:nvPr/>
        </p:nvSpPr>
        <p:spPr>
          <a:xfrm>
            <a:off x="1762538" y="2976788"/>
            <a:ext cx="3790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dich aufrecht hin und ziehe das rechte Bein zum Gesäß.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Die Hände schwingen mit.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Wechsle zwischen dem linken und rechten Bein.</a:t>
            </a:r>
          </a:p>
        </p:txBody>
      </p:sp>
    </p:spTree>
    <p:extLst>
      <p:ext uri="{BB962C8B-B14F-4D97-AF65-F5344CB8AC3E}">
        <p14:creationId xmlns:p14="http://schemas.microsoft.com/office/powerpoint/2010/main" val="258049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7F086-A0A0-460A-99E5-95F3ACBC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C756D53-7C78-45FD-B1E9-621885671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9341" y="2743199"/>
            <a:ext cx="5365972" cy="277550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A4BAE90-D8B0-4B77-A576-4036F4B30321}"/>
              </a:ext>
            </a:extLst>
          </p:cNvPr>
          <p:cNvSpPr txBox="1"/>
          <p:nvPr/>
        </p:nvSpPr>
        <p:spPr>
          <a:xfrm>
            <a:off x="1762538" y="2976788"/>
            <a:ext cx="3790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dich aufrecht hin und ziehe das rechte Bein zum Gesäß.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Die Hände schwingen mit.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Wechsle zwischen dem linken und rechten Bein.</a:t>
            </a:r>
          </a:p>
        </p:txBody>
      </p:sp>
    </p:spTree>
    <p:extLst>
      <p:ext uri="{BB962C8B-B14F-4D97-AF65-F5344CB8AC3E}">
        <p14:creationId xmlns:p14="http://schemas.microsoft.com/office/powerpoint/2010/main" val="295402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7F086-A0A0-460A-99E5-95F3ACBC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C756D53-7C78-45FD-B1E9-621885671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9341" y="2743199"/>
            <a:ext cx="5365972" cy="277550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A4BAE90-D8B0-4B77-A576-4036F4B30321}"/>
              </a:ext>
            </a:extLst>
          </p:cNvPr>
          <p:cNvSpPr txBox="1"/>
          <p:nvPr/>
        </p:nvSpPr>
        <p:spPr>
          <a:xfrm>
            <a:off x="1762538" y="2976788"/>
            <a:ext cx="3790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dich aufrecht hin und ziehe das rechte Bein zum Gesäß.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Die Hände schwingen mit.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Wechsle zwischen dem linken und rechten Bein.</a:t>
            </a:r>
          </a:p>
        </p:txBody>
      </p:sp>
    </p:spTree>
    <p:extLst>
      <p:ext uri="{BB962C8B-B14F-4D97-AF65-F5344CB8AC3E}">
        <p14:creationId xmlns:p14="http://schemas.microsoft.com/office/powerpoint/2010/main" val="325648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7F086-A0A0-460A-99E5-95F3ACBC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C756D53-7C78-45FD-B1E9-621885671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9341" y="2743199"/>
            <a:ext cx="5365972" cy="277550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A4BAE90-D8B0-4B77-A576-4036F4B30321}"/>
              </a:ext>
            </a:extLst>
          </p:cNvPr>
          <p:cNvSpPr txBox="1"/>
          <p:nvPr/>
        </p:nvSpPr>
        <p:spPr>
          <a:xfrm>
            <a:off x="1762538" y="2976788"/>
            <a:ext cx="3790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dich aufrecht hin und ziehe das rechte Bein zum Gesäß.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Die Hände schwingen mit.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Wechsle zwischen dem linken und rechten Bein.</a:t>
            </a:r>
          </a:p>
        </p:txBody>
      </p:sp>
    </p:spTree>
    <p:extLst>
      <p:ext uri="{BB962C8B-B14F-4D97-AF65-F5344CB8AC3E}">
        <p14:creationId xmlns:p14="http://schemas.microsoft.com/office/powerpoint/2010/main" val="407862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172389-1EF2-4090-94CD-ABA55A06D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/>
              <a:t>GO!</a:t>
            </a:r>
          </a:p>
        </p:txBody>
      </p:sp>
    </p:spTree>
    <p:extLst>
      <p:ext uri="{BB962C8B-B14F-4D97-AF65-F5344CB8AC3E}">
        <p14:creationId xmlns:p14="http://schemas.microsoft.com/office/powerpoint/2010/main" val="395334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7F086-A0A0-460A-99E5-95F3ACBC8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/>
              <a:t>Butt Kicks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CC756D53-7C78-45FD-B1E9-6218856713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39341" y="2743199"/>
            <a:ext cx="5365972" cy="277550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A4BAE90-D8B0-4B77-A576-4036F4B30321}"/>
              </a:ext>
            </a:extLst>
          </p:cNvPr>
          <p:cNvSpPr txBox="1"/>
          <p:nvPr/>
        </p:nvSpPr>
        <p:spPr>
          <a:xfrm>
            <a:off x="1762538" y="2976788"/>
            <a:ext cx="3790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dich aufrecht hin und ziehe das rechte Bein zum Gesäß.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Die Hände schwingen mit.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Wechsle zwischen dem linken und rechten Bein.</a:t>
            </a:r>
          </a:p>
        </p:txBody>
      </p:sp>
    </p:spTree>
    <p:extLst>
      <p:ext uri="{BB962C8B-B14F-4D97-AF65-F5344CB8AC3E}">
        <p14:creationId xmlns:p14="http://schemas.microsoft.com/office/powerpoint/2010/main" val="2999860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20000"/>
    </mc:Choice>
    <mc:Fallback>
      <p:transition advTm="20000"/>
    </mc:Fallback>
  </mc:AlternateContent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20E287-139D-4F59-812D-EC5285E58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/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186152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57850-84EB-46AF-A2DB-AF5C3643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Vorbereitung: </a:t>
            </a:r>
            <a:r>
              <a:rPr lang="de-DE" dirty="0" err="1">
                <a:solidFill>
                  <a:schemeClr val="tx1"/>
                </a:solidFill>
              </a:rPr>
              <a:t>Pyramid</a:t>
            </a:r>
            <a:r>
              <a:rPr lang="de-DE" dirty="0">
                <a:solidFill>
                  <a:schemeClr val="tx1"/>
                </a:solidFill>
              </a:rPr>
              <a:t> Pose (R) 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6496F56-F151-4FC8-8F12-DE86003B9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7889" y="2171700"/>
            <a:ext cx="5372100" cy="35814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715ACE8-0793-4D8C-9CF0-37561A1F8BB6}"/>
              </a:ext>
            </a:extLst>
          </p:cNvPr>
          <p:cNvSpPr txBox="1"/>
          <p:nvPr/>
        </p:nvSpPr>
        <p:spPr>
          <a:xfrm>
            <a:off x="1973747" y="2849218"/>
            <a:ext cx="37503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Strecke das rechte Bein nach vorne und beuge dich mit der rechten Hand nach unten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Die linke Hand folgt so weit es möglich ist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Das Bein ist gestreckt</a:t>
            </a:r>
          </a:p>
        </p:txBody>
      </p:sp>
    </p:spTree>
    <p:extLst>
      <p:ext uri="{BB962C8B-B14F-4D97-AF65-F5344CB8AC3E}">
        <p14:creationId xmlns:p14="http://schemas.microsoft.com/office/powerpoint/2010/main" val="324740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57850-84EB-46AF-A2DB-AF5C3643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6496F56-F151-4FC8-8F12-DE86003B9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7889" y="2171700"/>
            <a:ext cx="5372100" cy="35814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715ACE8-0793-4D8C-9CF0-37561A1F8BB6}"/>
              </a:ext>
            </a:extLst>
          </p:cNvPr>
          <p:cNvSpPr txBox="1"/>
          <p:nvPr/>
        </p:nvSpPr>
        <p:spPr>
          <a:xfrm>
            <a:off x="1973747" y="2849218"/>
            <a:ext cx="37503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Strecke das rechte Bein nach vorne und beuge dich mit der rechten Hand nach unten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Die linke Hand folgt so weit es möglich ist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Das Bein ist gestreckt</a:t>
            </a:r>
          </a:p>
        </p:txBody>
      </p:sp>
    </p:spTree>
    <p:extLst>
      <p:ext uri="{BB962C8B-B14F-4D97-AF65-F5344CB8AC3E}">
        <p14:creationId xmlns:p14="http://schemas.microsoft.com/office/powerpoint/2010/main" val="151630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7AEDA-4724-49BF-A7C1-6D3DEB80A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30307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6B41D6D-0CE4-4385-B9D2-9B8BCDE1D646}"/>
              </a:ext>
            </a:extLst>
          </p:cNvPr>
          <p:cNvSpPr txBox="1"/>
          <p:nvPr/>
        </p:nvSpPr>
        <p:spPr>
          <a:xfrm>
            <a:off x="1295400" y="2196350"/>
            <a:ext cx="30347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Beuge deine Knie etwas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Springe locker vom Boden ab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Deine Hände können sich über Kopf berühren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Lande Schulterbreit auf den Fußballen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D375F1-AE8D-4444-88DE-AF98A75EB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96350"/>
            <a:ext cx="5767316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9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57850-84EB-46AF-A2DB-AF5C3643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6496F56-F151-4FC8-8F12-DE86003B9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7889" y="2171700"/>
            <a:ext cx="5372100" cy="35814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715ACE8-0793-4D8C-9CF0-37561A1F8BB6}"/>
              </a:ext>
            </a:extLst>
          </p:cNvPr>
          <p:cNvSpPr txBox="1"/>
          <p:nvPr/>
        </p:nvSpPr>
        <p:spPr>
          <a:xfrm>
            <a:off x="1973747" y="2849218"/>
            <a:ext cx="37503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Strecke das rechte Bein nach vorne und beuge dich mit der rechten Hand nach unten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Die linke Hand folgt so weit es möglich ist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Das Bein ist gestreckt</a:t>
            </a:r>
          </a:p>
        </p:txBody>
      </p:sp>
    </p:spTree>
    <p:extLst>
      <p:ext uri="{BB962C8B-B14F-4D97-AF65-F5344CB8AC3E}">
        <p14:creationId xmlns:p14="http://schemas.microsoft.com/office/powerpoint/2010/main" val="207101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57850-84EB-46AF-A2DB-AF5C3643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6496F56-F151-4FC8-8F12-DE86003B9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7889" y="2171700"/>
            <a:ext cx="5372100" cy="35814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715ACE8-0793-4D8C-9CF0-37561A1F8BB6}"/>
              </a:ext>
            </a:extLst>
          </p:cNvPr>
          <p:cNvSpPr txBox="1"/>
          <p:nvPr/>
        </p:nvSpPr>
        <p:spPr>
          <a:xfrm>
            <a:off x="1973747" y="2849218"/>
            <a:ext cx="37503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Strecke das rechte Bein nach vorne und beuge dich mit der rechten Hand nach unten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Die linke Hand folgt so weit es möglich ist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Das Bein ist gestreckt</a:t>
            </a:r>
          </a:p>
        </p:txBody>
      </p:sp>
    </p:spTree>
    <p:extLst>
      <p:ext uri="{BB962C8B-B14F-4D97-AF65-F5344CB8AC3E}">
        <p14:creationId xmlns:p14="http://schemas.microsoft.com/office/powerpoint/2010/main" val="270915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57850-84EB-46AF-A2DB-AF5C3643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6496F56-F151-4FC8-8F12-DE86003B9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7889" y="2171700"/>
            <a:ext cx="5372100" cy="35814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715ACE8-0793-4D8C-9CF0-37561A1F8BB6}"/>
              </a:ext>
            </a:extLst>
          </p:cNvPr>
          <p:cNvSpPr txBox="1"/>
          <p:nvPr/>
        </p:nvSpPr>
        <p:spPr>
          <a:xfrm>
            <a:off x="1973747" y="2849218"/>
            <a:ext cx="37503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Strecke das rechte Bein nach vorne und beuge dich mit der rechten Hand nach unten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Die linke Hand folgt so weit es möglich ist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Das Bein ist gestreckt</a:t>
            </a:r>
          </a:p>
        </p:txBody>
      </p:sp>
    </p:spTree>
    <p:extLst>
      <p:ext uri="{BB962C8B-B14F-4D97-AF65-F5344CB8AC3E}">
        <p14:creationId xmlns:p14="http://schemas.microsoft.com/office/powerpoint/2010/main" val="29854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57850-84EB-46AF-A2DB-AF5C3643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6496F56-F151-4FC8-8F12-DE86003B9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7889" y="2171700"/>
            <a:ext cx="5372100" cy="35814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715ACE8-0793-4D8C-9CF0-37561A1F8BB6}"/>
              </a:ext>
            </a:extLst>
          </p:cNvPr>
          <p:cNvSpPr txBox="1"/>
          <p:nvPr/>
        </p:nvSpPr>
        <p:spPr>
          <a:xfrm>
            <a:off x="1973747" y="2849218"/>
            <a:ext cx="37503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Strecke das rechte Bein nach vorne und beuge dich mit der rechten Hand nach unten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Die linke Hand folgt so weit es möglich ist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Das Bein ist gestreckt</a:t>
            </a:r>
          </a:p>
        </p:txBody>
      </p:sp>
    </p:spTree>
    <p:extLst>
      <p:ext uri="{BB962C8B-B14F-4D97-AF65-F5344CB8AC3E}">
        <p14:creationId xmlns:p14="http://schemas.microsoft.com/office/powerpoint/2010/main" val="409775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57850-84EB-46AF-A2DB-AF5C3643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6496F56-F151-4FC8-8F12-DE86003B9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7889" y="2171700"/>
            <a:ext cx="5372100" cy="35814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715ACE8-0793-4D8C-9CF0-37561A1F8BB6}"/>
              </a:ext>
            </a:extLst>
          </p:cNvPr>
          <p:cNvSpPr txBox="1"/>
          <p:nvPr/>
        </p:nvSpPr>
        <p:spPr>
          <a:xfrm>
            <a:off x="1973747" y="2849218"/>
            <a:ext cx="37503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Strecke das rechte Bein nach vorne und beuge dich mit der rechten Hand nach unten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Die linke Hand folgt so weit es möglich ist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Das Bein ist gestreckt</a:t>
            </a:r>
          </a:p>
        </p:txBody>
      </p:sp>
    </p:spTree>
    <p:extLst>
      <p:ext uri="{BB962C8B-B14F-4D97-AF65-F5344CB8AC3E}">
        <p14:creationId xmlns:p14="http://schemas.microsoft.com/office/powerpoint/2010/main" val="391119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57850-84EB-46AF-A2DB-AF5C3643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6496F56-F151-4FC8-8F12-DE86003B9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7889" y="2171700"/>
            <a:ext cx="5372100" cy="35814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715ACE8-0793-4D8C-9CF0-37561A1F8BB6}"/>
              </a:ext>
            </a:extLst>
          </p:cNvPr>
          <p:cNvSpPr txBox="1"/>
          <p:nvPr/>
        </p:nvSpPr>
        <p:spPr>
          <a:xfrm>
            <a:off x="1973747" y="2849218"/>
            <a:ext cx="37503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Strecke das rechte Bein nach vorne und beuge dich mit der rechten Hand nach unten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Die linke Hand folgt so weit es möglich ist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Das Bein ist gestreckt</a:t>
            </a:r>
          </a:p>
        </p:txBody>
      </p:sp>
    </p:spTree>
    <p:extLst>
      <p:ext uri="{BB962C8B-B14F-4D97-AF65-F5344CB8AC3E}">
        <p14:creationId xmlns:p14="http://schemas.microsoft.com/office/powerpoint/2010/main" val="181244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57850-84EB-46AF-A2DB-AF5C3643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6496F56-F151-4FC8-8F12-DE86003B9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7889" y="2171700"/>
            <a:ext cx="5372100" cy="35814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715ACE8-0793-4D8C-9CF0-37561A1F8BB6}"/>
              </a:ext>
            </a:extLst>
          </p:cNvPr>
          <p:cNvSpPr txBox="1"/>
          <p:nvPr/>
        </p:nvSpPr>
        <p:spPr>
          <a:xfrm>
            <a:off x="1973747" y="2849218"/>
            <a:ext cx="37503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Strecke das rechte Bein nach vorne und beuge dich mit der rechten Hand nach unten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Die linke Hand folgt so weit es möglich ist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Das Bein ist gestreckt</a:t>
            </a:r>
          </a:p>
        </p:txBody>
      </p:sp>
    </p:spTree>
    <p:extLst>
      <p:ext uri="{BB962C8B-B14F-4D97-AF65-F5344CB8AC3E}">
        <p14:creationId xmlns:p14="http://schemas.microsoft.com/office/powerpoint/2010/main" val="210607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57850-84EB-46AF-A2DB-AF5C3643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6496F56-F151-4FC8-8F12-DE86003B9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7889" y="2171700"/>
            <a:ext cx="5372100" cy="35814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715ACE8-0793-4D8C-9CF0-37561A1F8BB6}"/>
              </a:ext>
            </a:extLst>
          </p:cNvPr>
          <p:cNvSpPr txBox="1"/>
          <p:nvPr/>
        </p:nvSpPr>
        <p:spPr>
          <a:xfrm>
            <a:off x="1973747" y="2849218"/>
            <a:ext cx="37503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Strecke das rechte Bein nach vorne und beuge dich mit der rechten Hand nach unten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Die linke Hand folgt so weit es möglich ist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Das Bein ist gestreckt</a:t>
            </a:r>
          </a:p>
        </p:txBody>
      </p:sp>
    </p:spTree>
    <p:extLst>
      <p:ext uri="{BB962C8B-B14F-4D97-AF65-F5344CB8AC3E}">
        <p14:creationId xmlns:p14="http://schemas.microsoft.com/office/powerpoint/2010/main" val="47857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57850-84EB-46AF-A2DB-AF5C3643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6496F56-F151-4FC8-8F12-DE86003B9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7889" y="2171700"/>
            <a:ext cx="5372100" cy="35814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715ACE8-0793-4D8C-9CF0-37561A1F8BB6}"/>
              </a:ext>
            </a:extLst>
          </p:cNvPr>
          <p:cNvSpPr txBox="1"/>
          <p:nvPr/>
        </p:nvSpPr>
        <p:spPr>
          <a:xfrm>
            <a:off x="1973747" y="2849218"/>
            <a:ext cx="37503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Strecke das rechte Bein nach vorne und beuge dich mit der rechten Hand nach unten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Die linke Hand folgt so weit es möglich ist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Das Bein ist gestreckt</a:t>
            </a:r>
          </a:p>
        </p:txBody>
      </p:sp>
    </p:spTree>
    <p:extLst>
      <p:ext uri="{BB962C8B-B14F-4D97-AF65-F5344CB8AC3E}">
        <p14:creationId xmlns:p14="http://schemas.microsoft.com/office/powerpoint/2010/main" val="15245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69F7BC-CDC3-4013-84F9-E97EDA961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/>
              <a:t>GO!</a:t>
            </a:r>
          </a:p>
        </p:txBody>
      </p:sp>
    </p:spTree>
    <p:extLst>
      <p:ext uri="{BB962C8B-B14F-4D97-AF65-F5344CB8AC3E}">
        <p14:creationId xmlns:p14="http://schemas.microsoft.com/office/powerpoint/2010/main" val="153101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7AEDA-4724-49BF-A7C1-6D3DEB80A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30307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6B41D6D-0CE4-4385-B9D2-9B8BCDE1D646}"/>
              </a:ext>
            </a:extLst>
          </p:cNvPr>
          <p:cNvSpPr txBox="1"/>
          <p:nvPr/>
        </p:nvSpPr>
        <p:spPr>
          <a:xfrm>
            <a:off x="1295400" y="2196350"/>
            <a:ext cx="30347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Beuge deine Knie etwas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Springe locker vom Boden ab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Deine Hände können sich über Kopf berühren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Lande Schulterbreit auf den Fußballen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D375F1-AE8D-4444-88DE-AF98A75EB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96350"/>
            <a:ext cx="5767316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6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57850-84EB-46AF-A2DB-AF5C3643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Pyramid</a:t>
            </a:r>
            <a:r>
              <a:rPr lang="de-DE" dirty="0">
                <a:solidFill>
                  <a:schemeClr val="tx1"/>
                </a:solidFill>
              </a:rPr>
              <a:t> Pose (R) 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6496F56-F151-4FC8-8F12-DE86003B9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7889" y="2171700"/>
            <a:ext cx="5372100" cy="35814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715ACE8-0793-4D8C-9CF0-37561A1F8BB6}"/>
              </a:ext>
            </a:extLst>
          </p:cNvPr>
          <p:cNvSpPr txBox="1"/>
          <p:nvPr/>
        </p:nvSpPr>
        <p:spPr>
          <a:xfrm>
            <a:off x="1973747" y="2849218"/>
            <a:ext cx="37503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Strecke das rechte Bein nach vorne und beuge dich mit der rechten Hand nach unten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Die linke Hand folgt so weit es möglich ist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Das Bein ist gestreckt</a:t>
            </a:r>
          </a:p>
        </p:txBody>
      </p:sp>
    </p:spTree>
    <p:extLst>
      <p:ext uri="{BB962C8B-B14F-4D97-AF65-F5344CB8AC3E}">
        <p14:creationId xmlns:p14="http://schemas.microsoft.com/office/powerpoint/2010/main" val="390908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0"/>
    </mc:Choice>
    <mc:Fallback>
      <p:transition advTm="20000"/>
    </mc:Fallback>
  </mc:AlternateContent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FAA3FD-4A67-4306-9293-423F7313A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/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317089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57850-84EB-46AF-A2DB-AF5C3643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 Vorbereitung: </a:t>
            </a:r>
            <a:r>
              <a:rPr lang="de-DE" dirty="0" err="1"/>
              <a:t>Pyramid</a:t>
            </a:r>
            <a:r>
              <a:rPr lang="de-DE" dirty="0"/>
              <a:t> Pose (L) 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6496F56-F151-4FC8-8F12-DE86003B9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7889" y="2171700"/>
            <a:ext cx="5372100" cy="35814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715ACE8-0793-4D8C-9CF0-37561A1F8BB6}"/>
              </a:ext>
            </a:extLst>
          </p:cNvPr>
          <p:cNvSpPr txBox="1"/>
          <p:nvPr/>
        </p:nvSpPr>
        <p:spPr>
          <a:xfrm>
            <a:off x="1973747" y="2849218"/>
            <a:ext cx="37503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Strecke das linke Bein nach vorne und beuge dich mit der linken Hand nach unten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Die rechte Hand folgt so weit es möglich ist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Das Bein ist gestreckt</a:t>
            </a:r>
          </a:p>
        </p:txBody>
      </p:sp>
    </p:spTree>
    <p:extLst>
      <p:ext uri="{BB962C8B-B14F-4D97-AF65-F5344CB8AC3E}">
        <p14:creationId xmlns:p14="http://schemas.microsoft.com/office/powerpoint/2010/main" val="202526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57850-84EB-46AF-A2DB-AF5C3643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 </a:t>
            </a:r>
            <a:r>
              <a:rPr lang="de-DE" sz="6600" dirty="0">
                <a:solidFill>
                  <a:srgbClr val="FF0000"/>
                </a:solidFill>
              </a:rPr>
              <a:t>10</a:t>
            </a: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6496F56-F151-4FC8-8F12-DE86003B9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7889" y="2171700"/>
            <a:ext cx="5372100" cy="35814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715ACE8-0793-4D8C-9CF0-37561A1F8BB6}"/>
              </a:ext>
            </a:extLst>
          </p:cNvPr>
          <p:cNvSpPr txBox="1"/>
          <p:nvPr/>
        </p:nvSpPr>
        <p:spPr>
          <a:xfrm>
            <a:off x="1973747" y="2849218"/>
            <a:ext cx="37503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Strecke das linke Bein nach vorne und beuge dich mit der linken Hand nach unten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Die rechte Hand folgt so weit es möglich ist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Das Bein ist gestreckt</a:t>
            </a:r>
          </a:p>
        </p:txBody>
      </p:sp>
    </p:spTree>
    <p:extLst>
      <p:ext uri="{BB962C8B-B14F-4D97-AF65-F5344CB8AC3E}">
        <p14:creationId xmlns:p14="http://schemas.microsoft.com/office/powerpoint/2010/main" val="364458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57850-84EB-46AF-A2DB-AF5C3643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 </a:t>
            </a:r>
            <a:r>
              <a:rPr lang="de-DE" sz="6600" dirty="0">
                <a:solidFill>
                  <a:srgbClr val="FF0000"/>
                </a:solidFill>
              </a:rPr>
              <a:t>9</a:t>
            </a: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6496F56-F151-4FC8-8F12-DE86003B9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7889" y="2171700"/>
            <a:ext cx="5372100" cy="35814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715ACE8-0793-4D8C-9CF0-37561A1F8BB6}"/>
              </a:ext>
            </a:extLst>
          </p:cNvPr>
          <p:cNvSpPr txBox="1"/>
          <p:nvPr/>
        </p:nvSpPr>
        <p:spPr>
          <a:xfrm>
            <a:off x="1973747" y="2849218"/>
            <a:ext cx="37503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Strecke das linke Bein nach vorne und beuge dich mit der linken Hand nach unten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Die rechte Hand folgt so weit es möglich ist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Das Bein ist gestreckt</a:t>
            </a:r>
          </a:p>
        </p:txBody>
      </p:sp>
    </p:spTree>
    <p:extLst>
      <p:ext uri="{BB962C8B-B14F-4D97-AF65-F5344CB8AC3E}">
        <p14:creationId xmlns:p14="http://schemas.microsoft.com/office/powerpoint/2010/main" val="244255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57850-84EB-46AF-A2DB-AF5C3643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 </a:t>
            </a:r>
            <a:r>
              <a:rPr lang="de-DE" sz="6600" dirty="0">
                <a:solidFill>
                  <a:srgbClr val="FF0000"/>
                </a:solidFill>
              </a:rPr>
              <a:t>8</a:t>
            </a: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6496F56-F151-4FC8-8F12-DE86003B9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7889" y="2171700"/>
            <a:ext cx="5372100" cy="35814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715ACE8-0793-4D8C-9CF0-37561A1F8BB6}"/>
              </a:ext>
            </a:extLst>
          </p:cNvPr>
          <p:cNvSpPr txBox="1"/>
          <p:nvPr/>
        </p:nvSpPr>
        <p:spPr>
          <a:xfrm>
            <a:off x="1973747" y="2849218"/>
            <a:ext cx="37503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Strecke das linke Bein nach vorne und beuge dich mit der linken Hand nach unten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Die rechte Hand folgt so weit es möglich ist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Das Bein ist gestreckt</a:t>
            </a:r>
          </a:p>
        </p:txBody>
      </p:sp>
    </p:spTree>
    <p:extLst>
      <p:ext uri="{BB962C8B-B14F-4D97-AF65-F5344CB8AC3E}">
        <p14:creationId xmlns:p14="http://schemas.microsoft.com/office/powerpoint/2010/main" val="119810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57850-84EB-46AF-A2DB-AF5C3643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6496F56-F151-4FC8-8F12-DE86003B9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7889" y="2171700"/>
            <a:ext cx="5372100" cy="35814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715ACE8-0793-4D8C-9CF0-37561A1F8BB6}"/>
              </a:ext>
            </a:extLst>
          </p:cNvPr>
          <p:cNvSpPr txBox="1"/>
          <p:nvPr/>
        </p:nvSpPr>
        <p:spPr>
          <a:xfrm>
            <a:off x="1973747" y="2849218"/>
            <a:ext cx="37503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Strecke das linke Bein nach vorne und beuge dich mit der linken Hand nach unten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Die rechte Hand folgt so weit es möglich ist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Das Bein ist gestreckt</a:t>
            </a:r>
          </a:p>
        </p:txBody>
      </p:sp>
    </p:spTree>
    <p:extLst>
      <p:ext uri="{BB962C8B-B14F-4D97-AF65-F5344CB8AC3E}">
        <p14:creationId xmlns:p14="http://schemas.microsoft.com/office/powerpoint/2010/main" val="86802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57850-84EB-46AF-A2DB-AF5C3643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 </a:t>
            </a:r>
            <a:r>
              <a:rPr lang="de-DE" sz="6600" dirty="0">
                <a:solidFill>
                  <a:srgbClr val="FF0000"/>
                </a:solidFill>
              </a:rPr>
              <a:t>6</a:t>
            </a: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6496F56-F151-4FC8-8F12-DE86003B9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7889" y="2171700"/>
            <a:ext cx="5372100" cy="35814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715ACE8-0793-4D8C-9CF0-37561A1F8BB6}"/>
              </a:ext>
            </a:extLst>
          </p:cNvPr>
          <p:cNvSpPr txBox="1"/>
          <p:nvPr/>
        </p:nvSpPr>
        <p:spPr>
          <a:xfrm>
            <a:off x="1973747" y="2849218"/>
            <a:ext cx="37503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Strecke das linke Bein nach vorne und beuge dich mit der linken Hand nach unten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Die rechte Hand folgt so weit es möglich ist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Das Bein ist gestreckt</a:t>
            </a:r>
          </a:p>
        </p:txBody>
      </p:sp>
    </p:spTree>
    <p:extLst>
      <p:ext uri="{BB962C8B-B14F-4D97-AF65-F5344CB8AC3E}">
        <p14:creationId xmlns:p14="http://schemas.microsoft.com/office/powerpoint/2010/main" val="241081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57850-84EB-46AF-A2DB-AF5C3643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6496F56-F151-4FC8-8F12-DE86003B9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7889" y="2171700"/>
            <a:ext cx="5372100" cy="35814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715ACE8-0793-4D8C-9CF0-37561A1F8BB6}"/>
              </a:ext>
            </a:extLst>
          </p:cNvPr>
          <p:cNvSpPr txBox="1"/>
          <p:nvPr/>
        </p:nvSpPr>
        <p:spPr>
          <a:xfrm>
            <a:off x="1973747" y="2849218"/>
            <a:ext cx="37503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Strecke das linke Bein nach vorne und beuge dich mit der linken Hand nach unten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Die rechte Hand folgt so weit es möglich ist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Das Bein ist gestreckt</a:t>
            </a:r>
          </a:p>
        </p:txBody>
      </p:sp>
    </p:spTree>
    <p:extLst>
      <p:ext uri="{BB962C8B-B14F-4D97-AF65-F5344CB8AC3E}">
        <p14:creationId xmlns:p14="http://schemas.microsoft.com/office/powerpoint/2010/main" val="391515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57850-84EB-46AF-A2DB-AF5C3643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 </a:t>
            </a:r>
            <a:r>
              <a:rPr lang="de-DE" sz="6600" dirty="0">
                <a:solidFill>
                  <a:srgbClr val="FF0000"/>
                </a:solidFill>
              </a:rPr>
              <a:t>4</a:t>
            </a: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6496F56-F151-4FC8-8F12-DE86003B9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7889" y="2171700"/>
            <a:ext cx="5372100" cy="35814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715ACE8-0793-4D8C-9CF0-37561A1F8BB6}"/>
              </a:ext>
            </a:extLst>
          </p:cNvPr>
          <p:cNvSpPr txBox="1"/>
          <p:nvPr/>
        </p:nvSpPr>
        <p:spPr>
          <a:xfrm>
            <a:off x="1973747" y="2849218"/>
            <a:ext cx="37503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Strecke das linke Bein nach vorne und beuge dich mit der linken Hand nach unten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Die rechte Hand folgt so weit es möglich ist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Das Bein ist gestreckt</a:t>
            </a:r>
          </a:p>
        </p:txBody>
      </p:sp>
    </p:spTree>
    <p:extLst>
      <p:ext uri="{BB962C8B-B14F-4D97-AF65-F5344CB8AC3E}">
        <p14:creationId xmlns:p14="http://schemas.microsoft.com/office/powerpoint/2010/main" val="407638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7AEDA-4724-49BF-A7C1-6D3DEB80A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30307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6B41D6D-0CE4-4385-B9D2-9B8BCDE1D646}"/>
              </a:ext>
            </a:extLst>
          </p:cNvPr>
          <p:cNvSpPr txBox="1"/>
          <p:nvPr/>
        </p:nvSpPr>
        <p:spPr>
          <a:xfrm>
            <a:off x="1295400" y="2196350"/>
            <a:ext cx="30347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Beuge deine Knie etwas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Springe locker vom Boden ab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Deine Hände können sich über Kopf berühren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Lande Schulterbreit auf den Fußballen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D375F1-AE8D-4444-88DE-AF98A75EB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96350"/>
            <a:ext cx="5767316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3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57850-84EB-46AF-A2DB-AF5C3643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 </a:t>
            </a:r>
            <a:r>
              <a:rPr lang="de-DE" sz="6600" dirty="0">
                <a:solidFill>
                  <a:srgbClr val="FF0000"/>
                </a:solidFill>
              </a:rPr>
              <a:t>3</a:t>
            </a: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6496F56-F151-4FC8-8F12-DE86003B9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7889" y="2171700"/>
            <a:ext cx="5372100" cy="35814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715ACE8-0793-4D8C-9CF0-37561A1F8BB6}"/>
              </a:ext>
            </a:extLst>
          </p:cNvPr>
          <p:cNvSpPr txBox="1"/>
          <p:nvPr/>
        </p:nvSpPr>
        <p:spPr>
          <a:xfrm>
            <a:off x="1973747" y="2849218"/>
            <a:ext cx="37503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Strecke das linke Bein nach vorne und beuge dich mit der linken Hand nach unten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Die rechte Hand folgt so weit es möglich ist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Das Bein ist gestreckt</a:t>
            </a:r>
          </a:p>
        </p:txBody>
      </p:sp>
    </p:spTree>
    <p:extLst>
      <p:ext uri="{BB962C8B-B14F-4D97-AF65-F5344CB8AC3E}">
        <p14:creationId xmlns:p14="http://schemas.microsoft.com/office/powerpoint/2010/main" val="258427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57850-84EB-46AF-A2DB-AF5C3643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 </a:t>
            </a:r>
            <a:r>
              <a:rPr lang="de-DE" sz="6600" dirty="0">
                <a:solidFill>
                  <a:srgbClr val="FF0000"/>
                </a:solidFill>
              </a:rPr>
              <a:t>2</a:t>
            </a: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6496F56-F151-4FC8-8F12-DE86003B9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7889" y="2171700"/>
            <a:ext cx="5372100" cy="35814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715ACE8-0793-4D8C-9CF0-37561A1F8BB6}"/>
              </a:ext>
            </a:extLst>
          </p:cNvPr>
          <p:cNvSpPr txBox="1"/>
          <p:nvPr/>
        </p:nvSpPr>
        <p:spPr>
          <a:xfrm>
            <a:off x="1973747" y="2849218"/>
            <a:ext cx="37503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Strecke das linke Bein nach vorne und beuge dich mit der linken Hand nach unten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Die rechte Hand folgt so weit es möglich ist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Das Bein ist gestreckt</a:t>
            </a:r>
          </a:p>
        </p:txBody>
      </p:sp>
    </p:spTree>
    <p:extLst>
      <p:ext uri="{BB962C8B-B14F-4D97-AF65-F5344CB8AC3E}">
        <p14:creationId xmlns:p14="http://schemas.microsoft.com/office/powerpoint/2010/main" val="273151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57850-84EB-46AF-A2DB-AF5C3643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 </a:t>
            </a:r>
            <a:r>
              <a:rPr lang="de-DE" sz="6600" dirty="0">
                <a:solidFill>
                  <a:srgbClr val="FF0000"/>
                </a:solidFill>
              </a:rPr>
              <a:t>1</a:t>
            </a:r>
            <a:endParaRPr lang="de-DE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6496F56-F151-4FC8-8F12-DE86003B9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7889" y="2171700"/>
            <a:ext cx="5372100" cy="35814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715ACE8-0793-4D8C-9CF0-37561A1F8BB6}"/>
              </a:ext>
            </a:extLst>
          </p:cNvPr>
          <p:cNvSpPr txBox="1"/>
          <p:nvPr/>
        </p:nvSpPr>
        <p:spPr>
          <a:xfrm>
            <a:off x="1973747" y="2849218"/>
            <a:ext cx="37503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Strecke das linke Bein nach vorne und beuge dich mit der linken Hand nach unten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Die rechte Hand folgt so weit es möglich ist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Das Bein ist gestreckt</a:t>
            </a:r>
          </a:p>
        </p:txBody>
      </p:sp>
    </p:spTree>
    <p:extLst>
      <p:ext uri="{BB962C8B-B14F-4D97-AF65-F5344CB8AC3E}">
        <p14:creationId xmlns:p14="http://schemas.microsoft.com/office/powerpoint/2010/main" val="374854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DF4BD-1569-41C3-B9A7-1D6B2560F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/>
              <a:t>GO!</a:t>
            </a:r>
          </a:p>
        </p:txBody>
      </p:sp>
    </p:spTree>
    <p:extLst>
      <p:ext uri="{BB962C8B-B14F-4D97-AF65-F5344CB8AC3E}">
        <p14:creationId xmlns:p14="http://schemas.microsoft.com/office/powerpoint/2010/main" val="58097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57850-84EB-46AF-A2DB-AF5C36434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 </a:t>
            </a:r>
            <a:r>
              <a:rPr lang="de-DE" dirty="0" err="1"/>
              <a:t>Pyramid</a:t>
            </a:r>
            <a:r>
              <a:rPr lang="de-DE" dirty="0"/>
              <a:t> Pose (L) 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76496F56-F151-4FC8-8F12-DE86003B9E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7889" y="2171700"/>
            <a:ext cx="5372100" cy="35814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715ACE8-0793-4D8C-9CF0-37561A1F8BB6}"/>
              </a:ext>
            </a:extLst>
          </p:cNvPr>
          <p:cNvSpPr txBox="1"/>
          <p:nvPr/>
        </p:nvSpPr>
        <p:spPr>
          <a:xfrm>
            <a:off x="1973747" y="2849218"/>
            <a:ext cx="375036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Strecke das linke Bein nach vorne und beuge dich mit der linken Hand nach unten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Die rechte Hand folgt so weit es möglich ist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Das Bein ist gestreckt</a:t>
            </a:r>
          </a:p>
        </p:txBody>
      </p:sp>
    </p:spTree>
    <p:extLst>
      <p:ext uri="{BB962C8B-B14F-4D97-AF65-F5344CB8AC3E}">
        <p14:creationId xmlns:p14="http://schemas.microsoft.com/office/powerpoint/2010/main" val="1674684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20000"/>
    </mc:Choice>
    <mc:Fallback>
      <p:transition advTm="20000"/>
    </mc:Fallback>
  </mc:AlternateContent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C83E1-5B7B-4F97-8A35-70FA9CE6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85051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C83E1-5B7B-4F97-8A35-70FA9CE6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27892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C83E1-5B7B-4F97-8A35-70FA9CE6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20248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C83E1-5B7B-4F97-8A35-70FA9CE6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613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C83E1-5B7B-4F97-8A35-70FA9CE6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3255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7AEDA-4724-49BF-A7C1-6D3DEB80A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30307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6B41D6D-0CE4-4385-B9D2-9B8BCDE1D646}"/>
              </a:ext>
            </a:extLst>
          </p:cNvPr>
          <p:cNvSpPr txBox="1"/>
          <p:nvPr/>
        </p:nvSpPr>
        <p:spPr>
          <a:xfrm>
            <a:off x="1295400" y="2196350"/>
            <a:ext cx="30347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Beuge deine Knie etwas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Springe locker vom Boden ab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Deine Hände können sich über Kopf berühren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Lande Schulterbreit auf den Fußballen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D375F1-AE8D-4444-88DE-AF98A75EB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96350"/>
            <a:ext cx="5767316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C83E1-5B7B-4F97-8A35-70FA9CE6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6017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C83E1-5B7B-4F97-8A35-70FA9CE6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8667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C83E1-5B7B-4F97-8A35-70FA9CE6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5896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C83E1-5B7B-4F97-8A35-70FA9CE6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364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BC83E1-5B7B-4F97-8A35-70FA9CE66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5797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11626A-299D-4DE9-A85B-F4520EA8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de-DE" sz="6600" dirty="0"/>
              <a:t>Danke für deine </a:t>
            </a:r>
            <a:r>
              <a:rPr lang="de-DE" sz="6600"/>
              <a:t>Motivation </a:t>
            </a:r>
            <a:br>
              <a:rPr lang="de-DE" sz="6600"/>
            </a:br>
            <a:r>
              <a:rPr lang="de-DE" sz="6600">
                <a:sym typeface="Wingdings" panose="05000000000000000000" pitchFamily="2" charset="2"/>
              </a:rPr>
              <a:t></a:t>
            </a:r>
            <a:endParaRPr lang="de-DE" sz="6600" dirty="0"/>
          </a:p>
        </p:txBody>
      </p:sp>
    </p:spTree>
    <p:extLst>
      <p:ext uri="{BB962C8B-B14F-4D97-AF65-F5344CB8AC3E}">
        <p14:creationId xmlns:p14="http://schemas.microsoft.com/office/powerpoint/2010/main" val="850103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7AEDA-4724-49BF-A7C1-6D3DEB80A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30307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6B41D6D-0CE4-4385-B9D2-9B8BCDE1D646}"/>
              </a:ext>
            </a:extLst>
          </p:cNvPr>
          <p:cNvSpPr txBox="1"/>
          <p:nvPr/>
        </p:nvSpPr>
        <p:spPr>
          <a:xfrm>
            <a:off x="1295400" y="2196350"/>
            <a:ext cx="30347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Beuge deine Knie etwas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Springe locker vom Boden ab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Deine Hände können sich über Kopf berühren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Lande Schulterbreit auf den Fußballen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D375F1-AE8D-4444-88DE-AF98A75EB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96350"/>
            <a:ext cx="5767316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6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7AEDA-4724-49BF-A7C1-6D3DEB80A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30307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6B41D6D-0CE4-4385-B9D2-9B8BCDE1D646}"/>
              </a:ext>
            </a:extLst>
          </p:cNvPr>
          <p:cNvSpPr txBox="1"/>
          <p:nvPr/>
        </p:nvSpPr>
        <p:spPr>
          <a:xfrm>
            <a:off x="1295400" y="2196350"/>
            <a:ext cx="30347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Beuge deine Knie etwas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Springe locker vom Boden ab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Deine Hände können sich über Kopf berühren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Lande Schulterbreit auf den Fußballen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D375F1-AE8D-4444-88DE-AF98A75EB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96350"/>
            <a:ext cx="5767316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58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7AEDA-4724-49BF-A7C1-6D3DEB80A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30307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6B41D6D-0CE4-4385-B9D2-9B8BCDE1D646}"/>
              </a:ext>
            </a:extLst>
          </p:cNvPr>
          <p:cNvSpPr txBox="1"/>
          <p:nvPr/>
        </p:nvSpPr>
        <p:spPr>
          <a:xfrm>
            <a:off x="1295400" y="2196350"/>
            <a:ext cx="30347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Beuge deine Knie etwas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Springe locker vom Boden ab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Deine Hände können sich über Kopf berühren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Lande Schulterbreit auf den Fußballen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D375F1-AE8D-4444-88DE-AF98A75EB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96350"/>
            <a:ext cx="5767316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5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7AEDA-4724-49BF-A7C1-6D3DEB80A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30307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6B41D6D-0CE4-4385-B9D2-9B8BCDE1D646}"/>
              </a:ext>
            </a:extLst>
          </p:cNvPr>
          <p:cNvSpPr txBox="1"/>
          <p:nvPr/>
        </p:nvSpPr>
        <p:spPr>
          <a:xfrm>
            <a:off x="1295400" y="2196350"/>
            <a:ext cx="30347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Beuge deine Knie etwas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Springe locker vom Boden ab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Deine Hände können sich über Kopf berühren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Lande Schulterbreit auf den Fußballen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D375F1-AE8D-4444-88DE-AF98A75EB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96350"/>
            <a:ext cx="5767316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5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B3A261-B0FB-4230-9CDF-1733D34A7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/>
              <a:t>GO!</a:t>
            </a:r>
          </a:p>
        </p:txBody>
      </p:sp>
    </p:spTree>
    <p:extLst>
      <p:ext uri="{BB962C8B-B14F-4D97-AF65-F5344CB8AC3E}">
        <p14:creationId xmlns:p14="http://schemas.microsoft.com/office/powerpoint/2010/main" val="87873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131B5-42D3-490A-AF73-64FCF40D0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/>
          <a:lstStyle/>
          <a:p>
            <a:pPr algn="ctr"/>
            <a:r>
              <a:rPr lang="de-DE" sz="6600" dirty="0"/>
              <a:t>Warm-up</a:t>
            </a:r>
            <a:r>
              <a:rPr lang="de-DE" sz="8000" dirty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4322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7AEDA-4724-49BF-A7C1-6D3DEB80A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630307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Jumping Jacks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6B41D6D-0CE4-4385-B9D2-9B8BCDE1D646}"/>
              </a:ext>
            </a:extLst>
          </p:cNvPr>
          <p:cNvSpPr txBox="1"/>
          <p:nvPr/>
        </p:nvSpPr>
        <p:spPr>
          <a:xfrm>
            <a:off x="1295400" y="2196350"/>
            <a:ext cx="30347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Beuge deine Knie etwas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Springe locker vom Boden ab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Deine Hände können sich über Kopf berühren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Lande Schulterbreit auf den Fußballen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D375F1-AE8D-4444-88DE-AF98A75EB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196350"/>
            <a:ext cx="5767316" cy="288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70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7E464B-8C81-4CDC-B744-E1A0E643A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0868" y="2871581"/>
            <a:ext cx="9601200" cy="1485900"/>
          </a:xfrm>
        </p:spPr>
        <p:txBody>
          <a:bodyPr/>
          <a:lstStyle/>
          <a:p>
            <a:pPr algn="ctr"/>
            <a:r>
              <a:rPr lang="de-DE" sz="6600" dirty="0"/>
              <a:t>Pause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783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6871E-D37E-4917-96A7-6EA0D7DD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0989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Vorbereitung: </a:t>
            </a:r>
            <a:r>
              <a:rPr lang="de-DE" dirty="0" err="1">
                <a:solidFill>
                  <a:schemeClr val="tx1"/>
                </a:solidFill>
              </a:rPr>
              <a:t>Calf</a:t>
            </a:r>
            <a:r>
              <a:rPr lang="de-DE" dirty="0">
                <a:solidFill>
                  <a:schemeClr val="tx1"/>
                </a:solidFill>
              </a:rPr>
              <a:t> Stretch (R)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550951E-C0F8-4D7C-B42D-610717742F5B}"/>
              </a:ext>
            </a:extLst>
          </p:cNvPr>
          <p:cNvSpPr/>
          <p:nvPr/>
        </p:nvSpPr>
        <p:spPr>
          <a:xfrm>
            <a:off x="1696278" y="2838728"/>
            <a:ext cx="38961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 dich mit dem linken Fuß nach vorne und beiden Händen flach gegen eine Wand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Halte beide Fersen auf dem Boden und lehne dich mit dem linken Knie nach vorne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076362-FC96-43AA-97C0-606F3E962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675" y="2276889"/>
            <a:ext cx="5377138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1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6871E-D37E-4917-96A7-6EA0D7DD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0989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550951E-C0F8-4D7C-B42D-610717742F5B}"/>
              </a:ext>
            </a:extLst>
          </p:cNvPr>
          <p:cNvSpPr/>
          <p:nvPr/>
        </p:nvSpPr>
        <p:spPr>
          <a:xfrm>
            <a:off x="1696278" y="2838728"/>
            <a:ext cx="38961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 dich mit dem linken Fuß nach vorne und beiden Händen flach gegen eine Wand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Halte beide Fersen auf dem Boden und lehne dich mit dem linken Knie nach vorne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076362-FC96-43AA-97C0-606F3E962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675" y="2276889"/>
            <a:ext cx="5377138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25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6871E-D37E-4917-96A7-6EA0D7DD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0989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550951E-C0F8-4D7C-B42D-610717742F5B}"/>
              </a:ext>
            </a:extLst>
          </p:cNvPr>
          <p:cNvSpPr/>
          <p:nvPr/>
        </p:nvSpPr>
        <p:spPr>
          <a:xfrm>
            <a:off x="1696278" y="2838728"/>
            <a:ext cx="38961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 dich mit dem linken Fuß nach vorne und beiden Händen flach gegen eine Wand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Halte beide Fersen auf dem Boden und lehne dich mit dem linken Knie nach vorne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076362-FC96-43AA-97C0-606F3E962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675" y="2276889"/>
            <a:ext cx="5377138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0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6871E-D37E-4917-96A7-6EA0D7DD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0989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550951E-C0F8-4D7C-B42D-610717742F5B}"/>
              </a:ext>
            </a:extLst>
          </p:cNvPr>
          <p:cNvSpPr/>
          <p:nvPr/>
        </p:nvSpPr>
        <p:spPr>
          <a:xfrm>
            <a:off x="1696278" y="2838728"/>
            <a:ext cx="38961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 dich mit dem linken Fuß nach vorne und beiden Händen flach gegen eine Wand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Halte beide Fersen auf dem Boden und lehne dich mit dem linken Knie nach vorne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076362-FC96-43AA-97C0-606F3E962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675" y="2276889"/>
            <a:ext cx="5377138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9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6871E-D37E-4917-96A7-6EA0D7DD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0989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550951E-C0F8-4D7C-B42D-610717742F5B}"/>
              </a:ext>
            </a:extLst>
          </p:cNvPr>
          <p:cNvSpPr/>
          <p:nvPr/>
        </p:nvSpPr>
        <p:spPr>
          <a:xfrm>
            <a:off x="1696278" y="2838728"/>
            <a:ext cx="38961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 dich mit dem linken Fuß nach vorne und beiden Händen flach gegen eine Wand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Halte beide Fersen auf dem Boden und lehne dich mit dem linken Knie nach vorne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076362-FC96-43AA-97C0-606F3E962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675" y="2276889"/>
            <a:ext cx="5377138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6871E-D37E-4917-96A7-6EA0D7DD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0989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550951E-C0F8-4D7C-B42D-610717742F5B}"/>
              </a:ext>
            </a:extLst>
          </p:cNvPr>
          <p:cNvSpPr/>
          <p:nvPr/>
        </p:nvSpPr>
        <p:spPr>
          <a:xfrm>
            <a:off x="1696278" y="2838728"/>
            <a:ext cx="38961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 dich mit dem linken Fuß nach vorne und beiden Händen flach gegen eine Wand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Halte beide Fersen auf dem Boden und lehne dich mit dem linken Knie nach vorne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076362-FC96-43AA-97C0-606F3E962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675" y="2276889"/>
            <a:ext cx="5377138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5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6871E-D37E-4917-96A7-6EA0D7DD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0989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550951E-C0F8-4D7C-B42D-610717742F5B}"/>
              </a:ext>
            </a:extLst>
          </p:cNvPr>
          <p:cNvSpPr/>
          <p:nvPr/>
        </p:nvSpPr>
        <p:spPr>
          <a:xfrm>
            <a:off x="1696278" y="2838728"/>
            <a:ext cx="38961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 dich mit dem linken Fuß nach vorne und beiden Händen flach gegen eine Wand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Halte beide Fersen auf dem Boden und lehne dich mit dem linken Knie nach vorne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076362-FC96-43AA-97C0-606F3E962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675" y="2276889"/>
            <a:ext cx="5377138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4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6871E-D37E-4917-96A7-6EA0D7DD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0989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550951E-C0F8-4D7C-B42D-610717742F5B}"/>
              </a:ext>
            </a:extLst>
          </p:cNvPr>
          <p:cNvSpPr/>
          <p:nvPr/>
        </p:nvSpPr>
        <p:spPr>
          <a:xfrm>
            <a:off x="1696278" y="2838728"/>
            <a:ext cx="38961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 dich mit dem linken Fuß nach vorne und beiden Händen flach gegen eine Wand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Halte beide Fersen auf dem Boden und lehne dich mit dem linken Knie nach vorne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076362-FC96-43AA-97C0-606F3E962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675" y="2276889"/>
            <a:ext cx="5377138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06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2390EC-6B52-4DA6-82D9-0F711A4C4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Erste Übung: Spot </a:t>
            </a:r>
            <a:r>
              <a:rPr lang="de-DE" dirty="0" err="1"/>
              <a:t>Jogs</a:t>
            </a:r>
            <a:br>
              <a:rPr lang="de-DE" dirty="0"/>
            </a:br>
            <a:r>
              <a:rPr lang="de-DE" sz="2400" dirty="0"/>
              <a:t>Vorbereitung</a:t>
            </a:r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255CB9A-A082-4AFE-A3C1-631861861C5E}"/>
              </a:ext>
            </a:extLst>
          </p:cNvPr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AE76C86-838E-4C2F-A40A-874281C583C6}"/>
              </a:ext>
            </a:extLst>
          </p:cNvPr>
          <p:cNvSpPr txBox="1"/>
          <p:nvPr/>
        </p:nvSpPr>
        <p:spPr>
          <a:xfrm>
            <a:off x="2262809" y="2221467"/>
            <a:ext cx="32567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Ausgangsposition: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Füße sind Hüftbreit voneinander entfernt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Oberkörper ist Aufrecht</a:t>
            </a:r>
            <a:br>
              <a:rPr lang="de-DE" dirty="0"/>
            </a:b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Bewege deine Arme beim Laufen mit</a:t>
            </a:r>
            <a:br>
              <a:rPr lang="de-DE" dirty="0"/>
            </a:br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füge kurze Sprints ein, um die Übung zu intensivieren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26FDE28A-2CD4-4953-8C25-B8C51B3DD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2469" y="2221467"/>
            <a:ext cx="53721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9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6871E-D37E-4917-96A7-6EA0D7DD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0989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550951E-C0F8-4D7C-B42D-610717742F5B}"/>
              </a:ext>
            </a:extLst>
          </p:cNvPr>
          <p:cNvSpPr/>
          <p:nvPr/>
        </p:nvSpPr>
        <p:spPr>
          <a:xfrm>
            <a:off x="1696278" y="2838728"/>
            <a:ext cx="38961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 dich mit dem linken Fuß nach vorne und beiden Händen flach gegen eine Wand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Halte beide Fersen auf dem Boden und lehne dich mit dem linken Knie nach vorne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076362-FC96-43AA-97C0-606F3E962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675" y="2276889"/>
            <a:ext cx="5377138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0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6871E-D37E-4917-96A7-6EA0D7DD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0989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550951E-C0F8-4D7C-B42D-610717742F5B}"/>
              </a:ext>
            </a:extLst>
          </p:cNvPr>
          <p:cNvSpPr/>
          <p:nvPr/>
        </p:nvSpPr>
        <p:spPr>
          <a:xfrm>
            <a:off x="1696278" y="2838728"/>
            <a:ext cx="38961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 dich mit dem linken Fuß nach vorne und beiden Händen flach gegen eine Wand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Halte beide Fersen auf dem Boden und lehne dich mit dem linken Knie nach vorne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076362-FC96-43AA-97C0-606F3E962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675" y="2276889"/>
            <a:ext cx="5377138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9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6871E-D37E-4917-96A7-6EA0D7DD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0989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550951E-C0F8-4D7C-B42D-610717742F5B}"/>
              </a:ext>
            </a:extLst>
          </p:cNvPr>
          <p:cNvSpPr/>
          <p:nvPr/>
        </p:nvSpPr>
        <p:spPr>
          <a:xfrm>
            <a:off x="1696278" y="2838728"/>
            <a:ext cx="38961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 dich mit dem linken Fuß nach vorne und beiden Händen flach gegen eine Wand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Halte beide Fersen auf dem Boden und lehne dich mit dem linken Knie nach vorne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076362-FC96-43AA-97C0-606F3E962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675" y="2276889"/>
            <a:ext cx="5377138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7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AA776E-3946-4B57-AEFE-54A1F5E19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/>
              <a:t>Go!</a:t>
            </a:r>
          </a:p>
        </p:txBody>
      </p:sp>
    </p:spTree>
    <p:extLst>
      <p:ext uri="{BB962C8B-B14F-4D97-AF65-F5344CB8AC3E}">
        <p14:creationId xmlns:p14="http://schemas.microsoft.com/office/powerpoint/2010/main" val="330575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6871E-D37E-4917-96A7-6EA0D7DD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0989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Calf</a:t>
            </a:r>
            <a:r>
              <a:rPr lang="de-DE" dirty="0">
                <a:solidFill>
                  <a:schemeClr val="tx1"/>
                </a:solidFill>
              </a:rPr>
              <a:t> Stretch (R)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550951E-C0F8-4D7C-B42D-610717742F5B}"/>
              </a:ext>
            </a:extLst>
          </p:cNvPr>
          <p:cNvSpPr/>
          <p:nvPr/>
        </p:nvSpPr>
        <p:spPr>
          <a:xfrm>
            <a:off x="1696278" y="2838728"/>
            <a:ext cx="38961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 dich mit dem linken Fuß nach vorne und beiden Händen flach gegen eine Wand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Halte beide Fersen auf dem Boden und lehne dich mit dem linken Knie nach vorne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076362-FC96-43AA-97C0-606F3E962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675" y="2276889"/>
            <a:ext cx="5377138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6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3E5430-AE3F-4896-BA52-010E777AA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0625" y="300493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/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33378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6871E-D37E-4917-96A7-6EA0D7DD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0989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Vorbereitung: </a:t>
            </a:r>
            <a:r>
              <a:rPr lang="de-DE" dirty="0" err="1">
                <a:solidFill>
                  <a:schemeClr val="tx1"/>
                </a:solidFill>
              </a:rPr>
              <a:t>Calf</a:t>
            </a:r>
            <a:r>
              <a:rPr lang="de-DE" dirty="0">
                <a:solidFill>
                  <a:schemeClr val="tx1"/>
                </a:solidFill>
              </a:rPr>
              <a:t> Stretch (L)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550951E-C0F8-4D7C-B42D-610717742F5B}"/>
              </a:ext>
            </a:extLst>
          </p:cNvPr>
          <p:cNvSpPr/>
          <p:nvPr/>
        </p:nvSpPr>
        <p:spPr>
          <a:xfrm>
            <a:off x="1696278" y="2838728"/>
            <a:ext cx="38961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 dich mit dem rechten Fuß nach vorne und beiden Händen flach gegen eine Wand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Halte beide Fersen auf dem Boden und lehne dich mit dem rechten Knie nach vorne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076362-FC96-43AA-97C0-606F3E962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675" y="2276889"/>
            <a:ext cx="5377138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9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6871E-D37E-4917-96A7-6EA0D7DD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0989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550951E-C0F8-4D7C-B42D-610717742F5B}"/>
              </a:ext>
            </a:extLst>
          </p:cNvPr>
          <p:cNvSpPr/>
          <p:nvPr/>
        </p:nvSpPr>
        <p:spPr>
          <a:xfrm>
            <a:off x="1696278" y="2838728"/>
            <a:ext cx="38961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 dich mit dem rechten Fuß nach vorne und beiden Händen flach gegen eine Wand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Halte beide Fersen auf dem Boden und lehne dich mit dem rechten Knie nach vorne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076362-FC96-43AA-97C0-606F3E962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675" y="2276889"/>
            <a:ext cx="5377138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4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6871E-D37E-4917-96A7-6EA0D7DD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0989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550951E-C0F8-4D7C-B42D-610717742F5B}"/>
              </a:ext>
            </a:extLst>
          </p:cNvPr>
          <p:cNvSpPr/>
          <p:nvPr/>
        </p:nvSpPr>
        <p:spPr>
          <a:xfrm>
            <a:off x="1696278" y="2838728"/>
            <a:ext cx="38961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 dich mit dem rechten Fuß nach vorne und beiden Händen flach gegen eine Wand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Halte beide Fersen auf dem Boden und lehne dich mit dem rechten Knie nach vorne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076362-FC96-43AA-97C0-606F3E962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675" y="2276889"/>
            <a:ext cx="5377138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5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6871E-D37E-4917-96A7-6EA0D7DD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0989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550951E-C0F8-4D7C-B42D-610717742F5B}"/>
              </a:ext>
            </a:extLst>
          </p:cNvPr>
          <p:cNvSpPr/>
          <p:nvPr/>
        </p:nvSpPr>
        <p:spPr>
          <a:xfrm>
            <a:off x="1696278" y="2838728"/>
            <a:ext cx="38961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 dich mit dem rechten Fuß nach vorne und beiden Händen flach gegen eine Wand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Halte beide Fersen auf dem Boden und lehne dich mit dem rechten Knie nach vorne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076362-FC96-43AA-97C0-606F3E962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675" y="2276889"/>
            <a:ext cx="5377138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95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2390EC-6B52-4DA6-82D9-0F711A4C4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255CB9A-A082-4AFE-A3C1-631861861C5E}"/>
              </a:ext>
            </a:extLst>
          </p:cNvPr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AE76C86-838E-4C2F-A40A-874281C583C6}"/>
              </a:ext>
            </a:extLst>
          </p:cNvPr>
          <p:cNvSpPr txBox="1"/>
          <p:nvPr/>
        </p:nvSpPr>
        <p:spPr>
          <a:xfrm>
            <a:off x="2262809" y="2221467"/>
            <a:ext cx="32567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Ausgangsposition: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Füße sind Hüftbreit voneinander entfernt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Oberkörper ist Aufrecht</a:t>
            </a:r>
            <a:br>
              <a:rPr lang="de-DE" dirty="0"/>
            </a:b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Bewege deine Arme beim Laufen mit</a:t>
            </a:r>
            <a:br>
              <a:rPr lang="de-DE" dirty="0"/>
            </a:br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füge kurze Sprints ein, um die Übung zu intensivieren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26FDE28A-2CD4-4953-8C25-B8C51B3DD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2469" y="2221467"/>
            <a:ext cx="53721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9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6871E-D37E-4917-96A7-6EA0D7DD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0989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550951E-C0F8-4D7C-B42D-610717742F5B}"/>
              </a:ext>
            </a:extLst>
          </p:cNvPr>
          <p:cNvSpPr/>
          <p:nvPr/>
        </p:nvSpPr>
        <p:spPr>
          <a:xfrm>
            <a:off x="1696278" y="2838728"/>
            <a:ext cx="38961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 dich mit dem rechten Fuß nach vorne und beiden Händen flach gegen eine Wand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Halte beide Fersen auf dem Boden und lehne dich mit dem rechten Knie nach vorne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076362-FC96-43AA-97C0-606F3E962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675" y="2276889"/>
            <a:ext cx="5377138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7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6871E-D37E-4917-96A7-6EA0D7DD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0989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550951E-C0F8-4D7C-B42D-610717742F5B}"/>
              </a:ext>
            </a:extLst>
          </p:cNvPr>
          <p:cNvSpPr/>
          <p:nvPr/>
        </p:nvSpPr>
        <p:spPr>
          <a:xfrm>
            <a:off x="1696278" y="2838728"/>
            <a:ext cx="38961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 dich mit dem rechten Fuß nach vorne und beiden Händen flach gegen eine Wand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Halte beide Fersen auf dem Boden und lehne dich mit dem rechten Knie nach vorne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076362-FC96-43AA-97C0-606F3E962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675" y="2276889"/>
            <a:ext cx="5377138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8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6871E-D37E-4917-96A7-6EA0D7DD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0989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550951E-C0F8-4D7C-B42D-610717742F5B}"/>
              </a:ext>
            </a:extLst>
          </p:cNvPr>
          <p:cNvSpPr/>
          <p:nvPr/>
        </p:nvSpPr>
        <p:spPr>
          <a:xfrm>
            <a:off x="1696278" y="2838728"/>
            <a:ext cx="38961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 dich mit dem rechten Fuß nach vorne und beiden Händen flach gegen eine Wand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Halte beide Fersen auf dem Boden und lehne dich mit dem rechten Knie nach vorne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076362-FC96-43AA-97C0-606F3E962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675" y="2276889"/>
            <a:ext cx="5377138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07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6871E-D37E-4917-96A7-6EA0D7DD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0989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550951E-C0F8-4D7C-B42D-610717742F5B}"/>
              </a:ext>
            </a:extLst>
          </p:cNvPr>
          <p:cNvSpPr/>
          <p:nvPr/>
        </p:nvSpPr>
        <p:spPr>
          <a:xfrm>
            <a:off x="1696278" y="2838728"/>
            <a:ext cx="38961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 dich mit dem rechten Fuß nach vorne und beiden Händen flach gegen eine Wand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Halte beide Fersen auf dem Boden und lehne dich mit dem rechten Knie nach vorne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076362-FC96-43AA-97C0-606F3E962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675" y="2276889"/>
            <a:ext cx="5377138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151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6871E-D37E-4917-96A7-6EA0D7DD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0989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550951E-C0F8-4D7C-B42D-610717742F5B}"/>
              </a:ext>
            </a:extLst>
          </p:cNvPr>
          <p:cNvSpPr/>
          <p:nvPr/>
        </p:nvSpPr>
        <p:spPr>
          <a:xfrm>
            <a:off x="1696278" y="2838728"/>
            <a:ext cx="38961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 dich mit dem rechten Fuß nach vorne und beiden Händen flach gegen eine Wand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Halte beide Fersen auf dem Boden und lehne dich mit dem rechten Knie nach vorne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076362-FC96-43AA-97C0-606F3E962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675" y="2276889"/>
            <a:ext cx="5377138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96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6871E-D37E-4917-96A7-6EA0D7DD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0989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550951E-C0F8-4D7C-B42D-610717742F5B}"/>
              </a:ext>
            </a:extLst>
          </p:cNvPr>
          <p:cNvSpPr/>
          <p:nvPr/>
        </p:nvSpPr>
        <p:spPr>
          <a:xfrm>
            <a:off x="1696278" y="2838728"/>
            <a:ext cx="38961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 dich mit dem rechten Fuß nach vorne und beiden Händen flach gegen eine Wand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Halte beide Fersen auf dem Boden und lehne dich mit dem rechten Knie nach vorne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076362-FC96-43AA-97C0-606F3E962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675" y="2276889"/>
            <a:ext cx="5377138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1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6871E-D37E-4917-96A7-6EA0D7DD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0989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550951E-C0F8-4D7C-B42D-610717742F5B}"/>
              </a:ext>
            </a:extLst>
          </p:cNvPr>
          <p:cNvSpPr/>
          <p:nvPr/>
        </p:nvSpPr>
        <p:spPr>
          <a:xfrm>
            <a:off x="1696278" y="2838728"/>
            <a:ext cx="38961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 dich mit dem rechten Fuß nach vorne und beiden Händen flach gegen eine Wand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Halte beide Fersen auf dem Boden und lehne dich mit dem rechten Knie nach vorne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076362-FC96-43AA-97C0-606F3E962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675" y="2276889"/>
            <a:ext cx="5377138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23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4B7F0B-87EC-4C20-9AF7-1EE449A69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/>
              <a:t>Go!</a:t>
            </a:r>
          </a:p>
        </p:txBody>
      </p:sp>
    </p:spTree>
    <p:extLst>
      <p:ext uri="{BB962C8B-B14F-4D97-AF65-F5344CB8AC3E}">
        <p14:creationId xmlns:p14="http://schemas.microsoft.com/office/powerpoint/2010/main" val="266218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56871E-D37E-4917-96A7-6EA0D7DDC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790989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Calf</a:t>
            </a:r>
            <a:r>
              <a:rPr lang="de-DE" dirty="0">
                <a:solidFill>
                  <a:schemeClr val="tx1"/>
                </a:solidFill>
              </a:rPr>
              <a:t> Stretch (L)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550951E-C0F8-4D7C-B42D-610717742F5B}"/>
              </a:ext>
            </a:extLst>
          </p:cNvPr>
          <p:cNvSpPr/>
          <p:nvPr/>
        </p:nvSpPr>
        <p:spPr>
          <a:xfrm>
            <a:off x="1696278" y="2838728"/>
            <a:ext cx="389613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 dich mit dem rechten Fuß nach vorne und beiden Händen flach gegen eine Wand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Halte beide Fersen auf dem Boden und lehne dich mit dem rechten Knie nach vorne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7076362-FC96-43AA-97C0-606F3E962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675" y="2276889"/>
            <a:ext cx="5377138" cy="35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7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C5F8E9-189C-4AD0-A33B-05E573FE8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/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177310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2390EC-6B52-4DA6-82D9-0F711A4C4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255CB9A-A082-4AFE-A3C1-631861861C5E}"/>
              </a:ext>
            </a:extLst>
          </p:cNvPr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AE76C86-838E-4C2F-A40A-874281C583C6}"/>
              </a:ext>
            </a:extLst>
          </p:cNvPr>
          <p:cNvSpPr txBox="1"/>
          <p:nvPr/>
        </p:nvSpPr>
        <p:spPr>
          <a:xfrm>
            <a:off x="2262809" y="2221467"/>
            <a:ext cx="32567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Ausgangsposition: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Füße sind Hüftbreit voneinander entfernt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Oberkörper ist Aufrecht</a:t>
            </a:r>
            <a:br>
              <a:rPr lang="de-DE" dirty="0"/>
            </a:b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Bewege deine Arme beim Laufen mit</a:t>
            </a:r>
            <a:br>
              <a:rPr lang="de-DE" dirty="0"/>
            </a:br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füge kurze Sprints ein, um die Übung zu intensivieren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26FDE28A-2CD4-4953-8C25-B8C51B3DD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2469" y="2221467"/>
            <a:ext cx="53721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19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5B5FD-16EB-4CB6-974F-2166C8FF9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50131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A1748D-EB08-483C-A437-DD06A0A47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514599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63919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BE9E0F-06B2-4A4B-9A5F-BD4B63F0F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12645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7A21F5-77EF-4B96-8436-57A3843D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7196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0D4498-CDC7-4C67-A3E1-77AD223C11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5045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830633-BFFB-476F-9EAA-A6FF556DB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4323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03EAA-CD96-497D-9128-DC4580B4B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00639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ED43F6-43CA-49C6-8150-2936617CF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08593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0A64DA-3906-4FC1-A2A1-4561A871A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4925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F03165-3421-46B0-A093-1B5EA812C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3776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2390EC-6B52-4DA6-82D9-0F711A4C4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255CB9A-A082-4AFE-A3C1-631861861C5E}"/>
              </a:ext>
            </a:extLst>
          </p:cNvPr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AE76C86-838E-4C2F-A40A-874281C583C6}"/>
              </a:ext>
            </a:extLst>
          </p:cNvPr>
          <p:cNvSpPr txBox="1"/>
          <p:nvPr/>
        </p:nvSpPr>
        <p:spPr>
          <a:xfrm>
            <a:off x="2262809" y="2221467"/>
            <a:ext cx="32567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Ausgangsposition: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Füße sind Hüftbreit voneinander entfernt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Oberkörper ist Aufrecht</a:t>
            </a:r>
            <a:br>
              <a:rPr lang="de-DE" dirty="0"/>
            </a:b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Bewege deine Arme beim Laufen mit</a:t>
            </a:r>
            <a:br>
              <a:rPr lang="de-DE" dirty="0"/>
            </a:br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füge kurze Sprints ein, um die Übung zu intensivieren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26FDE28A-2CD4-4953-8C25-B8C51B3DD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2469" y="2221467"/>
            <a:ext cx="53721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3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080A26-FFF8-46B0-8034-6FE83EF47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 err="1"/>
              <a:t>Tabata</a:t>
            </a:r>
            <a:r>
              <a:rPr lang="de-DE" sz="6600" dirty="0"/>
              <a:t>-Workout</a:t>
            </a:r>
          </a:p>
        </p:txBody>
      </p:sp>
    </p:spTree>
    <p:extLst>
      <p:ext uri="{BB962C8B-B14F-4D97-AF65-F5344CB8AC3E}">
        <p14:creationId xmlns:p14="http://schemas.microsoft.com/office/powerpoint/2010/main" val="264631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"/>
    </mc:Choice>
    <mc:Fallback xmlns="">
      <p:transition advTm="200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FF8BE8-0CF8-4E28-BA4F-75C77180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82661"/>
            <a:ext cx="9601200" cy="1485900"/>
          </a:xfrm>
        </p:spPr>
        <p:txBody>
          <a:bodyPr/>
          <a:lstStyle/>
          <a:p>
            <a:pPr algn="ctr"/>
            <a:r>
              <a:rPr lang="de-DE" dirty="0"/>
              <a:t>Erste Übung: </a:t>
            </a:r>
            <a:r>
              <a:rPr lang="de-DE" dirty="0" err="1"/>
              <a:t>Squat</a:t>
            </a:r>
            <a:br>
              <a:rPr lang="de-DE" dirty="0"/>
            </a:br>
            <a:r>
              <a:rPr lang="de-DE" sz="2800" dirty="0"/>
              <a:t>Vorbereitung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856A7FA-2CE6-4A8A-801F-0EE8A77065D6}"/>
              </a:ext>
            </a:extLst>
          </p:cNvPr>
          <p:cNvSpPr txBox="1"/>
          <p:nvPr/>
        </p:nvSpPr>
        <p:spPr>
          <a:xfrm>
            <a:off x="1784074" y="1868561"/>
            <a:ext cx="402866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deine Füße etwas weiter als schulterbreit voneinander entfernt auf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Spanne deinen Körper an und halte deinen Rücken gerade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Beuge langsam deine Knie, bis deine Oberschenkel parallel zum Boden sind </a:t>
            </a:r>
          </a:p>
          <a:p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setze dir einen gefüllten Rucksack auf, um die Beinübung  zu erschweren</a:t>
            </a:r>
          </a:p>
          <a:p>
            <a:endParaRPr lang="de-DE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A3A59D9B-257A-42AE-A473-3868E070A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2200" y="2171700"/>
            <a:ext cx="5738580" cy="31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2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FF8BE8-0CF8-4E28-BA4F-75C77180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82661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856A7FA-2CE6-4A8A-801F-0EE8A77065D6}"/>
              </a:ext>
            </a:extLst>
          </p:cNvPr>
          <p:cNvSpPr txBox="1"/>
          <p:nvPr/>
        </p:nvSpPr>
        <p:spPr>
          <a:xfrm>
            <a:off x="1784074" y="1868561"/>
            <a:ext cx="402866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deine Füße etwas weiter als schulterbreit voneinander entfernt auf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Spanne deinen Körper an und halte deinen Rücken gerade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Beuge langsam deine Knie, bis deine Oberschenkel parallel zum Boden sind </a:t>
            </a:r>
          </a:p>
          <a:p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setze dir einen gefüllten Rucksack auf, um die Beinübung  zu erschweren</a:t>
            </a:r>
          </a:p>
          <a:p>
            <a:endParaRPr lang="de-DE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A3A59D9B-257A-42AE-A473-3868E070A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2200" y="2171700"/>
            <a:ext cx="5738580" cy="31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61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FF8BE8-0CF8-4E28-BA4F-75C77180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82661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856A7FA-2CE6-4A8A-801F-0EE8A77065D6}"/>
              </a:ext>
            </a:extLst>
          </p:cNvPr>
          <p:cNvSpPr txBox="1"/>
          <p:nvPr/>
        </p:nvSpPr>
        <p:spPr>
          <a:xfrm>
            <a:off x="1784074" y="1868561"/>
            <a:ext cx="402866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deine Füße etwas weiter als schulterbreit voneinander entfernt auf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Spanne deinen Körper an und halte deinen Rücken gerade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Beuge langsam deine Knie, bis deine Oberschenkel parallel zum Boden sind </a:t>
            </a:r>
          </a:p>
          <a:p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setze dir einen gefüllten Rucksack auf, um die Beinübung  zu erschweren</a:t>
            </a:r>
          </a:p>
          <a:p>
            <a:endParaRPr lang="de-DE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A3A59D9B-257A-42AE-A473-3868E070A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2200" y="2171700"/>
            <a:ext cx="5738580" cy="31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40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FF8BE8-0CF8-4E28-BA4F-75C77180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82661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856A7FA-2CE6-4A8A-801F-0EE8A77065D6}"/>
              </a:ext>
            </a:extLst>
          </p:cNvPr>
          <p:cNvSpPr txBox="1"/>
          <p:nvPr/>
        </p:nvSpPr>
        <p:spPr>
          <a:xfrm>
            <a:off x="1784074" y="1868561"/>
            <a:ext cx="402866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deine Füße etwas weiter als schulterbreit voneinander entfernt auf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Spanne deinen Körper an und halte deinen Rücken gerade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Beuge langsam deine Knie, bis deine Oberschenkel parallel zum Boden sind </a:t>
            </a:r>
          </a:p>
          <a:p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setze dir einen gefüllten Rucksack auf, um die Beinübung  zu erschweren</a:t>
            </a:r>
          </a:p>
          <a:p>
            <a:endParaRPr lang="de-DE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A3A59D9B-257A-42AE-A473-3868E070A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2200" y="2171700"/>
            <a:ext cx="5738580" cy="31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51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FF8BE8-0CF8-4E28-BA4F-75C77180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82661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856A7FA-2CE6-4A8A-801F-0EE8A77065D6}"/>
              </a:ext>
            </a:extLst>
          </p:cNvPr>
          <p:cNvSpPr txBox="1"/>
          <p:nvPr/>
        </p:nvSpPr>
        <p:spPr>
          <a:xfrm>
            <a:off x="1784074" y="1868561"/>
            <a:ext cx="402866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deine Füße etwas weiter als schulterbreit voneinander entfernt auf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Spanne deinen Körper an und halte deinen Rücken gerade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Beuge langsam deine Knie, bis deine Oberschenkel parallel zum Boden sind </a:t>
            </a:r>
          </a:p>
          <a:p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setze dir einen gefüllten Rucksack auf, um die Beinübung  zu erschweren</a:t>
            </a:r>
          </a:p>
          <a:p>
            <a:endParaRPr lang="de-DE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A3A59D9B-257A-42AE-A473-3868E070A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2200" y="2171700"/>
            <a:ext cx="5738580" cy="31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0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FF8BE8-0CF8-4E28-BA4F-75C77180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82661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856A7FA-2CE6-4A8A-801F-0EE8A77065D6}"/>
              </a:ext>
            </a:extLst>
          </p:cNvPr>
          <p:cNvSpPr txBox="1"/>
          <p:nvPr/>
        </p:nvSpPr>
        <p:spPr>
          <a:xfrm>
            <a:off x="1784074" y="1868561"/>
            <a:ext cx="402866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deine Füße etwas weiter als schulterbreit voneinander entfernt auf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Spanne deinen Körper an und halte deinen Rücken gerade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Beuge langsam deine Knie, bis deine Oberschenkel parallel zum Boden sind </a:t>
            </a:r>
          </a:p>
          <a:p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setze dir einen gefüllten Rucksack auf, um die Beinübung  zu erschweren</a:t>
            </a:r>
          </a:p>
          <a:p>
            <a:endParaRPr lang="de-DE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A3A59D9B-257A-42AE-A473-3868E070A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2200" y="2171700"/>
            <a:ext cx="5738580" cy="31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96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FF8BE8-0CF8-4E28-BA4F-75C77180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82661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856A7FA-2CE6-4A8A-801F-0EE8A77065D6}"/>
              </a:ext>
            </a:extLst>
          </p:cNvPr>
          <p:cNvSpPr txBox="1"/>
          <p:nvPr/>
        </p:nvSpPr>
        <p:spPr>
          <a:xfrm>
            <a:off x="1784074" y="1868561"/>
            <a:ext cx="402866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deine Füße etwas weiter als schulterbreit voneinander entfernt auf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Spanne deinen Körper an und halte deinen Rücken gerade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Beuge langsam deine Knie, bis deine Oberschenkel parallel zum Boden sind </a:t>
            </a:r>
          </a:p>
          <a:p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setze dir einen gefüllten Rucksack auf, um die Beinübung  zu erschweren</a:t>
            </a:r>
          </a:p>
          <a:p>
            <a:endParaRPr lang="de-DE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A3A59D9B-257A-42AE-A473-3868E070A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2200" y="2171700"/>
            <a:ext cx="5738580" cy="31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FF8BE8-0CF8-4E28-BA4F-75C77180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82661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856A7FA-2CE6-4A8A-801F-0EE8A77065D6}"/>
              </a:ext>
            </a:extLst>
          </p:cNvPr>
          <p:cNvSpPr txBox="1"/>
          <p:nvPr/>
        </p:nvSpPr>
        <p:spPr>
          <a:xfrm>
            <a:off x="1784074" y="1868561"/>
            <a:ext cx="402866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deine Füße etwas weiter als schulterbreit voneinander entfernt auf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Spanne deinen Körper an und halte deinen Rücken gerade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Beuge langsam deine Knie, bis deine Oberschenkel parallel zum Boden sind </a:t>
            </a:r>
          </a:p>
          <a:p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setze dir einen gefüllten Rucksack auf, um die Beinübung  zu erschweren</a:t>
            </a:r>
          </a:p>
          <a:p>
            <a:endParaRPr lang="de-DE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A3A59D9B-257A-42AE-A473-3868E070A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2200" y="2171700"/>
            <a:ext cx="5738580" cy="31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58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FF8BE8-0CF8-4E28-BA4F-75C77180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82661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856A7FA-2CE6-4A8A-801F-0EE8A77065D6}"/>
              </a:ext>
            </a:extLst>
          </p:cNvPr>
          <p:cNvSpPr txBox="1"/>
          <p:nvPr/>
        </p:nvSpPr>
        <p:spPr>
          <a:xfrm>
            <a:off x="1784074" y="1868561"/>
            <a:ext cx="402866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deine Füße etwas weiter als schulterbreit voneinander entfernt auf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Spanne deinen Körper an und halte deinen Rücken gerade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Beuge langsam deine Knie, bis deine Oberschenkel parallel zum Boden sind </a:t>
            </a:r>
          </a:p>
          <a:p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setze dir einen gefüllten Rucksack auf, um die Beinübung  zu erschweren</a:t>
            </a:r>
          </a:p>
          <a:p>
            <a:endParaRPr lang="de-DE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A3A59D9B-257A-42AE-A473-3868E070A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2200" y="2171700"/>
            <a:ext cx="5738580" cy="31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8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2390EC-6B52-4DA6-82D9-0F711A4C4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255CB9A-A082-4AFE-A3C1-631861861C5E}"/>
              </a:ext>
            </a:extLst>
          </p:cNvPr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AE76C86-838E-4C2F-A40A-874281C583C6}"/>
              </a:ext>
            </a:extLst>
          </p:cNvPr>
          <p:cNvSpPr txBox="1"/>
          <p:nvPr/>
        </p:nvSpPr>
        <p:spPr>
          <a:xfrm>
            <a:off x="2262809" y="2221467"/>
            <a:ext cx="32567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Ausgangsposition: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Füße sind Hüftbreit voneinander entfernt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Oberkörper ist Aufrecht</a:t>
            </a:r>
            <a:br>
              <a:rPr lang="de-DE" dirty="0"/>
            </a:b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Bewege deine Arme beim Laufen mit</a:t>
            </a:r>
            <a:br>
              <a:rPr lang="de-DE" dirty="0"/>
            </a:br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füge kurze Sprints ein, um die Übung zu intensivieren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26FDE28A-2CD4-4953-8C25-B8C51B3DD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2469" y="2221467"/>
            <a:ext cx="53721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60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FF8BE8-0CF8-4E28-BA4F-75C77180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82661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856A7FA-2CE6-4A8A-801F-0EE8A77065D6}"/>
              </a:ext>
            </a:extLst>
          </p:cNvPr>
          <p:cNvSpPr txBox="1"/>
          <p:nvPr/>
        </p:nvSpPr>
        <p:spPr>
          <a:xfrm>
            <a:off x="1784074" y="1868561"/>
            <a:ext cx="402866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deine Füße etwas weiter als schulterbreit voneinander entfernt auf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Spanne deinen Körper an und halte deinen Rücken gerade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Beuge langsam deine Knie, bis deine Oberschenkel parallel zum Boden sind </a:t>
            </a:r>
          </a:p>
          <a:p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setze dir einen gefüllten Rucksack auf, um die Beinübung  zu erschweren</a:t>
            </a:r>
          </a:p>
          <a:p>
            <a:endParaRPr lang="de-DE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A3A59D9B-257A-42AE-A473-3868E070A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2200" y="2171700"/>
            <a:ext cx="5738580" cy="31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11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FF8BE8-0CF8-4E28-BA4F-75C77180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82661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856A7FA-2CE6-4A8A-801F-0EE8A77065D6}"/>
              </a:ext>
            </a:extLst>
          </p:cNvPr>
          <p:cNvSpPr txBox="1"/>
          <p:nvPr/>
        </p:nvSpPr>
        <p:spPr>
          <a:xfrm>
            <a:off x="1784074" y="1868561"/>
            <a:ext cx="402866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deine Füße etwas weiter als schulterbreit voneinander entfernt auf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Spanne deinen Körper an und halte deinen Rücken gerade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Beuge langsam deine Knie, bis deine Oberschenkel parallel zum Boden sind </a:t>
            </a:r>
          </a:p>
          <a:p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setze dir einen gefüllten Rucksack auf, um die Beinübung  zu erschweren</a:t>
            </a:r>
          </a:p>
          <a:p>
            <a:endParaRPr lang="de-DE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A3A59D9B-257A-42AE-A473-3868E070A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2200" y="2171700"/>
            <a:ext cx="5738580" cy="31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1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5D84CF-B042-423D-A18B-4F5B53C5D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/>
              <a:t>Go!</a:t>
            </a:r>
          </a:p>
        </p:txBody>
      </p:sp>
    </p:spTree>
    <p:extLst>
      <p:ext uri="{BB962C8B-B14F-4D97-AF65-F5344CB8AC3E}">
        <p14:creationId xmlns:p14="http://schemas.microsoft.com/office/powerpoint/2010/main" val="212392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FF8BE8-0CF8-4E28-BA4F-75C771808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82661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dirty="0" err="1">
                <a:solidFill>
                  <a:schemeClr val="tx1"/>
                </a:solidFill>
              </a:rPr>
              <a:t>Squat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856A7FA-2CE6-4A8A-801F-0EE8A77065D6}"/>
              </a:ext>
            </a:extLst>
          </p:cNvPr>
          <p:cNvSpPr txBox="1"/>
          <p:nvPr/>
        </p:nvSpPr>
        <p:spPr>
          <a:xfrm>
            <a:off x="1784074" y="1868561"/>
            <a:ext cx="402866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deine Füße etwas weiter als schulterbreit voneinander entfernt auf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Spanne deinen Körper an und halte deinen Rücken gerade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Beuge langsam deine Knie, bis deine Oberschenkel parallel zum Boden sind </a:t>
            </a:r>
          </a:p>
          <a:p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setze dir einen gefüllten Rucksack auf, um die Beinübung  zu erschweren</a:t>
            </a:r>
          </a:p>
          <a:p>
            <a:endParaRPr lang="de-DE" dirty="0"/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A3A59D9B-257A-42AE-A473-3868E070A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2200" y="2171700"/>
            <a:ext cx="5738580" cy="31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1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0000"/>
    </mc:Choice>
    <mc:Fallback xmlns="">
      <p:transition advTm="20000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0EBE73-23BB-4D2C-9BBE-D2E0AB510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/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380541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8D6D5D-8A5E-4E94-B754-C31AA7F03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56478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Vorbereitung: Ausfallschritt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052E8414-CB7E-4BF8-A68B-58CBAAEA9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6174" y="1700208"/>
            <a:ext cx="4481308" cy="447199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D281490-8A63-41A8-A987-77C26ED82B60}"/>
              </a:ext>
            </a:extLst>
          </p:cNvPr>
          <p:cNvSpPr txBox="1"/>
          <p:nvPr/>
        </p:nvSpPr>
        <p:spPr>
          <a:xfrm>
            <a:off x="1948070" y="1700208"/>
            <a:ext cx="45434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Füße sind nah beieinander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Setze einen Fuß etwas weiter als Schrittlänge nach vorne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Oberkörper gerade halten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Hinteres Knie berührt nun fast den Boden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Drücke dich nun mit dem vorderen Bein wieder nach oben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du kannst dir einen gefüllten Rucksack als Trainingsgewicht aufsetzen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347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8D6D5D-8A5E-4E94-B754-C31AA7F03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56478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10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052E8414-CB7E-4BF8-A68B-58CBAAEA9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6174" y="1700208"/>
            <a:ext cx="4481308" cy="447199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D281490-8A63-41A8-A987-77C26ED82B60}"/>
              </a:ext>
            </a:extLst>
          </p:cNvPr>
          <p:cNvSpPr txBox="1"/>
          <p:nvPr/>
        </p:nvSpPr>
        <p:spPr>
          <a:xfrm>
            <a:off x="1948070" y="1700208"/>
            <a:ext cx="45434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Füße sind nah beieinander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Setze einen Fuß etwas weiter als Schrittlänge nach vorne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Oberkörper gerade halten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Hinteres Knie berührt nun fast den Boden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Drücke dich nun mit dem vorderen Bein wieder nach oben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du kannst dir einen gefüllten Rucksack als Trainingsgewicht aufsetzen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4382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8D6D5D-8A5E-4E94-B754-C31AA7F03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56478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052E8414-CB7E-4BF8-A68B-58CBAAEA9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6174" y="1700208"/>
            <a:ext cx="4481308" cy="447199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D281490-8A63-41A8-A987-77C26ED82B60}"/>
              </a:ext>
            </a:extLst>
          </p:cNvPr>
          <p:cNvSpPr txBox="1"/>
          <p:nvPr/>
        </p:nvSpPr>
        <p:spPr>
          <a:xfrm>
            <a:off x="1948070" y="1700208"/>
            <a:ext cx="45434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Füße sind nah beieinander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Setze einen Fuß etwas weiter als Schrittlänge nach vorne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Oberkörper gerade halten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Hinteres Knie berührt nun fast den Boden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Drücke dich nun mit dem vorderen Bein wieder nach oben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du kannst dir einen gefüllten Rucksack als Trainingsgewicht aufsetzen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509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8D6D5D-8A5E-4E94-B754-C31AA7F03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56478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052E8414-CB7E-4BF8-A68B-58CBAAEA9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6174" y="1700208"/>
            <a:ext cx="4481308" cy="447199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D281490-8A63-41A8-A987-77C26ED82B60}"/>
              </a:ext>
            </a:extLst>
          </p:cNvPr>
          <p:cNvSpPr txBox="1"/>
          <p:nvPr/>
        </p:nvSpPr>
        <p:spPr>
          <a:xfrm>
            <a:off x="1948070" y="1700208"/>
            <a:ext cx="45434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Füße sind nah beieinander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Setze einen Fuß etwas weiter als Schrittlänge nach vorne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Oberkörper gerade halten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Hinteres Knie berührt nun fast den Boden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Drücke dich nun mit dem vorderen Bein wieder nach oben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du kannst dir einen gefüllten Rucksack als Trainingsgewicht aufsetzen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893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8D6D5D-8A5E-4E94-B754-C31AA7F03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56478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7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052E8414-CB7E-4BF8-A68B-58CBAAEA9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6174" y="1700208"/>
            <a:ext cx="4481308" cy="447199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D281490-8A63-41A8-A987-77C26ED82B60}"/>
              </a:ext>
            </a:extLst>
          </p:cNvPr>
          <p:cNvSpPr txBox="1"/>
          <p:nvPr/>
        </p:nvSpPr>
        <p:spPr>
          <a:xfrm>
            <a:off x="1948070" y="1700208"/>
            <a:ext cx="45434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Füße sind nah beieinander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Setze einen Fuß etwas weiter als Schrittlänge nach vorne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Oberkörper gerade halten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Hinteres Knie berührt nun fast den Boden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Drücke dich nun mit dem vorderen Bein wieder nach oben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du kannst dir einen gefüllten Rucksack als Trainingsgewicht aufsetzen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942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2390EC-6B52-4DA6-82D9-0F711A4C4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255CB9A-A082-4AFE-A3C1-631861861C5E}"/>
              </a:ext>
            </a:extLst>
          </p:cNvPr>
          <p:cNvSpPr txBox="1"/>
          <p:nvPr/>
        </p:nvSpPr>
        <p:spPr>
          <a:xfrm>
            <a:off x="5638800" y="297511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AE76C86-838E-4C2F-A40A-874281C583C6}"/>
              </a:ext>
            </a:extLst>
          </p:cNvPr>
          <p:cNvSpPr txBox="1"/>
          <p:nvPr/>
        </p:nvSpPr>
        <p:spPr>
          <a:xfrm>
            <a:off x="2262809" y="2221467"/>
            <a:ext cx="325672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Ausgangsposition: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Füße sind Hüftbreit voneinander entfernt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Oberkörper ist Aufrecht</a:t>
            </a:r>
            <a:br>
              <a:rPr lang="de-DE" dirty="0"/>
            </a:br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Bewege deine Arme beim Laufen mit</a:t>
            </a:r>
            <a:br>
              <a:rPr lang="de-DE" dirty="0"/>
            </a:br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füge kurze Sprints ein, um die Übung zu intensivieren</a:t>
            </a:r>
          </a:p>
        </p:txBody>
      </p:sp>
      <p:pic>
        <p:nvPicPr>
          <p:cNvPr id="12" name="Inhaltsplatzhalter 11">
            <a:extLst>
              <a:ext uri="{FF2B5EF4-FFF2-40B4-BE49-F238E27FC236}">
                <a16:creationId xmlns:a16="http://schemas.microsoft.com/office/drawing/2014/main" id="{26FDE28A-2CD4-4953-8C25-B8C51B3DDA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2469" y="2221467"/>
            <a:ext cx="53721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81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8D6D5D-8A5E-4E94-B754-C31AA7F03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56478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052E8414-CB7E-4BF8-A68B-58CBAAEA9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6174" y="1700208"/>
            <a:ext cx="4481308" cy="447199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D281490-8A63-41A8-A987-77C26ED82B60}"/>
              </a:ext>
            </a:extLst>
          </p:cNvPr>
          <p:cNvSpPr txBox="1"/>
          <p:nvPr/>
        </p:nvSpPr>
        <p:spPr>
          <a:xfrm>
            <a:off x="1948070" y="1700208"/>
            <a:ext cx="45434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Füße sind nah beieinander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Setze einen Fuß etwas weiter als Schrittlänge nach vorne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Oberkörper gerade halten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Hinteres Knie berührt nun fast den Boden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Drücke dich nun mit dem vorderen Bein wieder nach oben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du kannst dir einen gefüllten Rucksack als Trainingsgewicht aufsetzen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226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8D6D5D-8A5E-4E94-B754-C31AA7F03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56478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052E8414-CB7E-4BF8-A68B-58CBAAEA9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6174" y="1700208"/>
            <a:ext cx="4481308" cy="447199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D281490-8A63-41A8-A987-77C26ED82B60}"/>
              </a:ext>
            </a:extLst>
          </p:cNvPr>
          <p:cNvSpPr txBox="1"/>
          <p:nvPr/>
        </p:nvSpPr>
        <p:spPr>
          <a:xfrm>
            <a:off x="1948070" y="1700208"/>
            <a:ext cx="45434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Füße sind nah beieinander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Setze einen Fuß etwas weiter als Schrittlänge nach vorne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Oberkörper gerade halten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Hinteres Knie berührt nun fast den Boden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Drücke dich nun mit dem vorderen Bein wieder nach oben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du kannst dir einen gefüllten Rucksack als Trainingsgewicht aufsetzen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48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8D6D5D-8A5E-4E94-B754-C31AA7F03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56478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052E8414-CB7E-4BF8-A68B-58CBAAEA9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6174" y="1700208"/>
            <a:ext cx="4481308" cy="447199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D281490-8A63-41A8-A987-77C26ED82B60}"/>
              </a:ext>
            </a:extLst>
          </p:cNvPr>
          <p:cNvSpPr txBox="1"/>
          <p:nvPr/>
        </p:nvSpPr>
        <p:spPr>
          <a:xfrm>
            <a:off x="1948070" y="1700208"/>
            <a:ext cx="45434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Füße sind nah beieinander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Setze einen Fuß etwas weiter als Schrittlänge nach vorne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Oberkörper gerade halten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Hinteres Knie berührt nun fast den Boden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Drücke dich nun mit dem vorderen Bein wieder nach oben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du kannst dir einen gefüllten Rucksack als Trainingsgewicht aufsetzen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834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8D6D5D-8A5E-4E94-B754-C31AA7F03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56478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052E8414-CB7E-4BF8-A68B-58CBAAEA9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6174" y="1700208"/>
            <a:ext cx="4481308" cy="447199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D281490-8A63-41A8-A987-77C26ED82B60}"/>
              </a:ext>
            </a:extLst>
          </p:cNvPr>
          <p:cNvSpPr txBox="1"/>
          <p:nvPr/>
        </p:nvSpPr>
        <p:spPr>
          <a:xfrm>
            <a:off x="1948070" y="1700208"/>
            <a:ext cx="45434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Füße sind nah beieinander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Setze einen Fuß etwas weiter als Schrittlänge nach vorne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Oberkörper gerade halten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Hinteres Knie berührt nun fast den Boden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Drücke dich nun mit dem vorderen Bein wieder nach oben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du kannst dir einen gefüllten Rucksack als Trainingsgewicht aufsetzen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352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8D6D5D-8A5E-4E94-B754-C31AA7F03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56478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2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052E8414-CB7E-4BF8-A68B-58CBAAEA9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6174" y="1700208"/>
            <a:ext cx="4481308" cy="447199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D281490-8A63-41A8-A987-77C26ED82B60}"/>
              </a:ext>
            </a:extLst>
          </p:cNvPr>
          <p:cNvSpPr txBox="1"/>
          <p:nvPr/>
        </p:nvSpPr>
        <p:spPr>
          <a:xfrm>
            <a:off x="1948070" y="1700208"/>
            <a:ext cx="45434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Füße sind nah beieinander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Setze einen Fuß etwas weiter als Schrittlänge nach vorne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Oberkörper gerade halten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Hinteres Knie berührt nun fast den Boden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Drücke dich nun mit dem vorderen Bein wieder nach oben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du kannst dir einen gefüllten Rucksack als Trainingsgewicht aufsetzen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568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8D6D5D-8A5E-4E94-B754-C31AA7F03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56478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052E8414-CB7E-4BF8-A68B-58CBAAEA9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6174" y="1700208"/>
            <a:ext cx="4481308" cy="447199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D281490-8A63-41A8-A987-77C26ED82B60}"/>
              </a:ext>
            </a:extLst>
          </p:cNvPr>
          <p:cNvSpPr txBox="1"/>
          <p:nvPr/>
        </p:nvSpPr>
        <p:spPr>
          <a:xfrm>
            <a:off x="1948070" y="1700208"/>
            <a:ext cx="45434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Füße sind nah beieinander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Setze einen Fuß etwas weiter als Schrittlänge nach vorne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Oberkörper gerade halten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Hinteres Knie berührt nun fast den Boden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Drücke dich nun mit dem vorderen Bein wieder nach oben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du kannst dir einen gefüllten Rucksack als Trainingsgewicht aufsetzen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070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08485-9B2F-44A6-ACD6-AB00B34CE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/>
              <a:t>GO!</a:t>
            </a:r>
          </a:p>
        </p:txBody>
      </p:sp>
    </p:spTree>
    <p:extLst>
      <p:ext uri="{BB962C8B-B14F-4D97-AF65-F5344CB8AC3E}">
        <p14:creationId xmlns:p14="http://schemas.microsoft.com/office/powerpoint/2010/main" val="4004589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8D6D5D-8A5E-4E94-B754-C31AA7F03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356478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Ausfallschritt</a:t>
            </a:r>
          </a:p>
        </p:txBody>
      </p:sp>
      <p:pic>
        <p:nvPicPr>
          <p:cNvPr id="8" name="Inhaltsplatzhalter 7">
            <a:extLst>
              <a:ext uri="{FF2B5EF4-FFF2-40B4-BE49-F238E27FC236}">
                <a16:creationId xmlns:a16="http://schemas.microsoft.com/office/drawing/2014/main" id="{052E8414-CB7E-4BF8-A68B-58CBAAEA9D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56174" y="1700208"/>
            <a:ext cx="4481308" cy="447199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D281490-8A63-41A8-A987-77C26ED82B60}"/>
              </a:ext>
            </a:extLst>
          </p:cNvPr>
          <p:cNvSpPr txBox="1"/>
          <p:nvPr/>
        </p:nvSpPr>
        <p:spPr>
          <a:xfrm>
            <a:off x="1948070" y="1700208"/>
            <a:ext cx="45434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Füße sind nah beieinander</a:t>
            </a:r>
          </a:p>
          <a:p>
            <a:endParaRPr lang="de-DE" dirty="0"/>
          </a:p>
          <a:p>
            <a:r>
              <a:rPr lang="de-DE" b="1" dirty="0"/>
              <a:t>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Setze einen Fuß etwas weiter als Schrittlänge nach vorne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Oberkörper gerade halten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Hinteres Knie berührt nun fast den Boden</a:t>
            </a:r>
          </a:p>
          <a:p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Drücke dich nun mit dem vorderen Bein wieder nach oben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u="sng" dirty="0"/>
              <a:t>Tipp:</a:t>
            </a:r>
          </a:p>
          <a:p>
            <a:r>
              <a:rPr lang="de-DE" b="1" dirty="0"/>
              <a:t>du kannst dir einen gefüllten Rucksack als Trainingsgewicht aufsetzen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5290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20000"/>
    </mc:Choice>
    <mc:Fallback xmlns="">
      <p:transition advTm="20000"/>
    </mc:Fallback>
  </mc:AlternateContent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5FCB39-DD2D-4D87-B195-2E6E1CC99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05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de-DE" sz="6600" dirty="0"/>
              <a:t>Pause</a:t>
            </a:r>
          </a:p>
        </p:txBody>
      </p:sp>
    </p:spTree>
    <p:extLst>
      <p:ext uri="{BB962C8B-B14F-4D97-AF65-F5344CB8AC3E}">
        <p14:creationId xmlns:p14="http://schemas.microsoft.com/office/powerpoint/2010/main" val="198194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DF25D6-8906-4FBB-94A8-3BFE3A8F5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Vorbereitung: Seitlicher Ausfallschritt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00E5DCB3-7A76-470F-B7A5-12BCDAD24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0740" y="2346462"/>
            <a:ext cx="5436152" cy="326169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7B5F88A-D5B4-48B1-9DE2-8E500206364E}"/>
              </a:ext>
            </a:extLst>
          </p:cNvPr>
          <p:cNvSpPr txBox="1"/>
          <p:nvPr/>
        </p:nvSpPr>
        <p:spPr>
          <a:xfrm>
            <a:off x="1911624" y="1780113"/>
            <a:ext cx="41843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Ausgangsstellung: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Stelle beide Füße hüftbreit voneinander entfernt auf.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 Körper aufrecht halten.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r>
              <a:rPr lang="de-DE" b="1" dirty="0"/>
              <a:t> Bewegung: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Mache mit einem Fuß einen großen Schritt zur Seite und beuge das Kniegelenk zu 90 Grad.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Beachte, dass die Füße parallel zueinander sind.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dirty="0"/>
              <a:t>Drücke dich mit deiner Ferse des zur Seite gesetzten Fußes wieder nach oben und ziehe dein Bein wieder an.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729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</p:sld>
</file>

<file path=ppt/theme/theme1.xml><?xml version="1.0" encoding="utf-8"?>
<a:theme xmlns:a="http://schemas.openxmlformats.org/drawingml/2006/main" name="Zuschneiden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66C8E3"/>
      </a:hlink>
      <a:folHlink>
        <a:srgbClr val="B162A1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TM10001105[[fn=Ausschnitt]]</Template>
  <TotalTime>0</TotalTime>
  <Words>7604</Words>
  <Application>Microsoft Office PowerPoint</Application>
  <PresentationFormat>Breitbild</PresentationFormat>
  <Paragraphs>1781</Paragraphs>
  <Slides>245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245</vt:i4>
      </vt:variant>
    </vt:vector>
  </HeadingPairs>
  <TitlesOfParts>
    <vt:vector size="249" baseType="lpstr">
      <vt:lpstr>Calibri</vt:lpstr>
      <vt:lpstr>Franklin Gothic Book</vt:lpstr>
      <vt:lpstr>Wingdings</vt:lpstr>
      <vt:lpstr>Zuschneiden</vt:lpstr>
      <vt:lpstr>Tabata-Workout</vt:lpstr>
      <vt:lpstr>Die Übungen im Überblick </vt:lpstr>
      <vt:lpstr>Warm-up </vt:lpstr>
      <vt:lpstr>Erste Übung: Spot Jogs Vorbereitung</vt:lpstr>
      <vt:lpstr>10</vt:lpstr>
      <vt:lpstr>9</vt:lpstr>
      <vt:lpstr>8</vt:lpstr>
      <vt:lpstr>7</vt:lpstr>
      <vt:lpstr>6</vt:lpstr>
      <vt:lpstr>5</vt:lpstr>
      <vt:lpstr>4</vt:lpstr>
      <vt:lpstr>3</vt:lpstr>
      <vt:lpstr>2</vt:lpstr>
      <vt:lpstr>1</vt:lpstr>
      <vt:lpstr>GO!</vt:lpstr>
      <vt:lpstr>Spot Jogs</vt:lpstr>
      <vt:lpstr>Pause</vt:lpstr>
      <vt:lpstr>Vorbereitung: Jumping Jacks</vt:lpstr>
      <vt:lpstr>10</vt:lpstr>
      <vt:lpstr>9</vt:lpstr>
      <vt:lpstr>8</vt:lpstr>
      <vt:lpstr>7</vt:lpstr>
      <vt:lpstr>6</vt:lpstr>
      <vt:lpstr>5</vt:lpstr>
      <vt:lpstr>4</vt:lpstr>
      <vt:lpstr>3</vt:lpstr>
      <vt:lpstr>2</vt:lpstr>
      <vt:lpstr>1</vt:lpstr>
      <vt:lpstr>GO!</vt:lpstr>
      <vt:lpstr>Jumping Jacks</vt:lpstr>
      <vt:lpstr>Pause</vt:lpstr>
      <vt:lpstr>Vorbereitung: Calf Stretch (R)</vt:lpstr>
      <vt:lpstr>10</vt:lpstr>
      <vt:lpstr>9</vt:lpstr>
      <vt:lpstr>8</vt:lpstr>
      <vt:lpstr>7</vt:lpstr>
      <vt:lpstr>6</vt:lpstr>
      <vt:lpstr>5</vt:lpstr>
      <vt:lpstr>4</vt:lpstr>
      <vt:lpstr>3</vt:lpstr>
      <vt:lpstr>2</vt:lpstr>
      <vt:lpstr>1</vt:lpstr>
      <vt:lpstr>Go!</vt:lpstr>
      <vt:lpstr>Calf Stretch (R)</vt:lpstr>
      <vt:lpstr>Pause</vt:lpstr>
      <vt:lpstr>Vorbereitung: Calf Stretch (L)</vt:lpstr>
      <vt:lpstr>10</vt:lpstr>
      <vt:lpstr>9</vt:lpstr>
      <vt:lpstr>8</vt:lpstr>
      <vt:lpstr>7</vt:lpstr>
      <vt:lpstr>6</vt:lpstr>
      <vt:lpstr>5</vt:lpstr>
      <vt:lpstr>4</vt:lpstr>
      <vt:lpstr>3</vt:lpstr>
      <vt:lpstr>2</vt:lpstr>
      <vt:lpstr>1</vt:lpstr>
      <vt:lpstr>Go!</vt:lpstr>
      <vt:lpstr>Calf Stretch (L)</vt:lpstr>
      <vt:lpstr>Pause</vt:lpstr>
      <vt:lpstr>10</vt:lpstr>
      <vt:lpstr>9</vt:lpstr>
      <vt:lpstr>8</vt:lpstr>
      <vt:lpstr>7</vt:lpstr>
      <vt:lpstr>6</vt:lpstr>
      <vt:lpstr>5</vt:lpstr>
      <vt:lpstr>4</vt:lpstr>
      <vt:lpstr>3</vt:lpstr>
      <vt:lpstr>2</vt:lpstr>
      <vt:lpstr>1</vt:lpstr>
      <vt:lpstr>Tabata-Workout</vt:lpstr>
      <vt:lpstr>Erste Übung: Squat Vorbereitung</vt:lpstr>
      <vt:lpstr>10</vt:lpstr>
      <vt:lpstr>9</vt:lpstr>
      <vt:lpstr>8</vt:lpstr>
      <vt:lpstr>7</vt:lpstr>
      <vt:lpstr>6</vt:lpstr>
      <vt:lpstr>5</vt:lpstr>
      <vt:lpstr>4</vt:lpstr>
      <vt:lpstr>3</vt:lpstr>
      <vt:lpstr>2</vt:lpstr>
      <vt:lpstr>1</vt:lpstr>
      <vt:lpstr>Go!</vt:lpstr>
      <vt:lpstr>Squat</vt:lpstr>
      <vt:lpstr>Pause</vt:lpstr>
      <vt:lpstr>Vorbereitung: Ausfallschritt</vt:lpstr>
      <vt:lpstr>10</vt:lpstr>
      <vt:lpstr>9</vt:lpstr>
      <vt:lpstr>8</vt:lpstr>
      <vt:lpstr>7</vt:lpstr>
      <vt:lpstr>6</vt:lpstr>
      <vt:lpstr>5</vt:lpstr>
      <vt:lpstr>4</vt:lpstr>
      <vt:lpstr>3</vt:lpstr>
      <vt:lpstr>2</vt:lpstr>
      <vt:lpstr>1</vt:lpstr>
      <vt:lpstr>GO!</vt:lpstr>
      <vt:lpstr>Ausfallschritt</vt:lpstr>
      <vt:lpstr>Pause</vt:lpstr>
      <vt:lpstr>Vorbereitung: Seitlicher Ausfallschritt</vt:lpstr>
      <vt:lpstr>10</vt:lpstr>
      <vt:lpstr>9</vt:lpstr>
      <vt:lpstr>8</vt:lpstr>
      <vt:lpstr>7</vt:lpstr>
      <vt:lpstr>6</vt:lpstr>
      <vt:lpstr>5</vt:lpstr>
      <vt:lpstr>4</vt:lpstr>
      <vt:lpstr>3</vt:lpstr>
      <vt:lpstr>2</vt:lpstr>
      <vt:lpstr>1</vt:lpstr>
      <vt:lpstr>GO!</vt:lpstr>
      <vt:lpstr>Seitlicher Ausfallschritt</vt:lpstr>
      <vt:lpstr>Pause</vt:lpstr>
      <vt:lpstr>Vorbereitung: Seitlicher Beinheber (R) </vt:lpstr>
      <vt:lpstr>10</vt:lpstr>
      <vt:lpstr>9</vt:lpstr>
      <vt:lpstr>8</vt:lpstr>
      <vt:lpstr>7</vt:lpstr>
      <vt:lpstr>6</vt:lpstr>
      <vt:lpstr>5</vt:lpstr>
      <vt:lpstr>4</vt:lpstr>
      <vt:lpstr>3</vt:lpstr>
      <vt:lpstr>2</vt:lpstr>
      <vt:lpstr>1</vt:lpstr>
      <vt:lpstr>GO!</vt:lpstr>
      <vt:lpstr>Seitlicher Beinheber (R) </vt:lpstr>
      <vt:lpstr>Pause</vt:lpstr>
      <vt:lpstr>Vorbereitung: Seitlicher Beinheber (L) </vt:lpstr>
      <vt:lpstr>10</vt:lpstr>
      <vt:lpstr>9</vt:lpstr>
      <vt:lpstr>8</vt:lpstr>
      <vt:lpstr>7</vt:lpstr>
      <vt:lpstr>6</vt:lpstr>
      <vt:lpstr>5</vt:lpstr>
      <vt:lpstr>4</vt:lpstr>
      <vt:lpstr>3</vt:lpstr>
      <vt:lpstr>2</vt:lpstr>
      <vt:lpstr>1</vt:lpstr>
      <vt:lpstr>GO!</vt:lpstr>
      <vt:lpstr>Seitlicher Beinheber (L) </vt:lpstr>
      <vt:lpstr>Pause</vt:lpstr>
      <vt:lpstr>Vorbereitung: Squat Jump</vt:lpstr>
      <vt:lpstr>10</vt:lpstr>
      <vt:lpstr>9</vt:lpstr>
      <vt:lpstr>8</vt:lpstr>
      <vt:lpstr>7</vt:lpstr>
      <vt:lpstr>6</vt:lpstr>
      <vt:lpstr>5</vt:lpstr>
      <vt:lpstr>4</vt:lpstr>
      <vt:lpstr>3</vt:lpstr>
      <vt:lpstr>2</vt:lpstr>
      <vt:lpstr>1</vt:lpstr>
      <vt:lpstr>GO!</vt:lpstr>
      <vt:lpstr>Squat Jump</vt:lpstr>
      <vt:lpstr>Pause</vt:lpstr>
      <vt:lpstr>Vorbereitung: Wadenheben</vt:lpstr>
      <vt:lpstr>10</vt:lpstr>
      <vt:lpstr>9</vt:lpstr>
      <vt:lpstr>8</vt:lpstr>
      <vt:lpstr>7</vt:lpstr>
      <vt:lpstr>6</vt:lpstr>
      <vt:lpstr>5</vt:lpstr>
      <vt:lpstr>4</vt:lpstr>
      <vt:lpstr>3</vt:lpstr>
      <vt:lpstr>2</vt:lpstr>
      <vt:lpstr>1</vt:lpstr>
      <vt:lpstr>GO!</vt:lpstr>
      <vt:lpstr>Wadenheben</vt:lpstr>
      <vt:lpstr>Pause</vt:lpstr>
      <vt:lpstr>Vorbereitung: Mountain Climbers</vt:lpstr>
      <vt:lpstr>10</vt:lpstr>
      <vt:lpstr>9</vt:lpstr>
      <vt:lpstr>8</vt:lpstr>
      <vt:lpstr>7</vt:lpstr>
      <vt:lpstr>6</vt:lpstr>
      <vt:lpstr>5</vt:lpstr>
      <vt:lpstr>4</vt:lpstr>
      <vt:lpstr>3</vt:lpstr>
      <vt:lpstr>2</vt:lpstr>
      <vt:lpstr>1</vt:lpstr>
      <vt:lpstr>GO!</vt:lpstr>
      <vt:lpstr>Mountain Climbers</vt:lpstr>
      <vt:lpstr>Pause</vt:lpstr>
      <vt:lpstr>10</vt:lpstr>
      <vt:lpstr>9</vt:lpstr>
      <vt:lpstr>8</vt:lpstr>
      <vt:lpstr>7</vt:lpstr>
      <vt:lpstr>6</vt:lpstr>
      <vt:lpstr>5</vt:lpstr>
      <vt:lpstr>4</vt:lpstr>
      <vt:lpstr>3</vt:lpstr>
      <vt:lpstr>2</vt:lpstr>
      <vt:lpstr>1</vt:lpstr>
      <vt:lpstr>Cool down</vt:lpstr>
      <vt:lpstr>Vorbereitung: Butt Kicks</vt:lpstr>
      <vt:lpstr>10</vt:lpstr>
      <vt:lpstr>9</vt:lpstr>
      <vt:lpstr>8</vt:lpstr>
      <vt:lpstr>7</vt:lpstr>
      <vt:lpstr>6</vt:lpstr>
      <vt:lpstr>5</vt:lpstr>
      <vt:lpstr>4</vt:lpstr>
      <vt:lpstr>3</vt:lpstr>
      <vt:lpstr>2</vt:lpstr>
      <vt:lpstr>1</vt:lpstr>
      <vt:lpstr>GO!</vt:lpstr>
      <vt:lpstr>Butt Kicks</vt:lpstr>
      <vt:lpstr>Pause</vt:lpstr>
      <vt:lpstr>Vorbereitung: Pyramid Pose (R) </vt:lpstr>
      <vt:lpstr>10</vt:lpstr>
      <vt:lpstr>9</vt:lpstr>
      <vt:lpstr>8</vt:lpstr>
      <vt:lpstr>7</vt:lpstr>
      <vt:lpstr>6</vt:lpstr>
      <vt:lpstr>5</vt:lpstr>
      <vt:lpstr>4</vt:lpstr>
      <vt:lpstr>3</vt:lpstr>
      <vt:lpstr>2</vt:lpstr>
      <vt:lpstr>1</vt:lpstr>
      <vt:lpstr>GO!</vt:lpstr>
      <vt:lpstr>Pyramid Pose (R) </vt:lpstr>
      <vt:lpstr>Pause</vt:lpstr>
      <vt:lpstr> Vorbereitung: Pyramid Pose (L) </vt:lpstr>
      <vt:lpstr> 10</vt:lpstr>
      <vt:lpstr> 9</vt:lpstr>
      <vt:lpstr> 8</vt:lpstr>
      <vt:lpstr>7</vt:lpstr>
      <vt:lpstr> 6</vt:lpstr>
      <vt:lpstr>5</vt:lpstr>
      <vt:lpstr> 4</vt:lpstr>
      <vt:lpstr> 3</vt:lpstr>
      <vt:lpstr> 2</vt:lpstr>
      <vt:lpstr> 1</vt:lpstr>
      <vt:lpstr>GO!</vt:lpstr>
      <vt:lpstr> Pyramid Pose (L) </vt:lpstr>
      <vt:lpstr>10</vt:lpstr>
      <vt:lpstr>9</vt:lpstr>
      <vt:lpstr>8</vt:lpstr>
      <vt:lpstr>7</vt:lpstr>
      <vt:lpstr>6</vt:lpstr>
      <vt:lpstr>5</vt:lpstr>
      <vt:lpstr>4</vt:lpstr>
      <vt:lpstr>3</vt:lpstr>
      <vt:lpstr>2</vt:lpstr>
      <vt:lpstr>1</vt:lpstr>
      <vt:lpstr>Danke für deine Motivation 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Tabata-Workout</dc:title>
  <dc:creator>MNSproLokal</dc:creator>
  <cp:lastModifiedBy>MNSproLokal</cp:lastModifiedBy>
  <cp:revision>59</cp:revision>
  <dcterms:created xsi:type="dcterms:W3CDTF">2020-04-30T11:49:46Z</dcterms:created>
  <dcterms:modified xsi:type="dcterms:W3CDTF">2020-05-18T05:02:53Z</dcterms:modified>
</cp:coreProperties>
</file>