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540" r:id="rId3"/>
    <p:sldId id="257" r:id="rId4"/>
    <p:sldId id="259" r:id="rId5"/>
    <p:sldId id="260" r:id="rId6"/>
    <p:sldId id="561" r:id="rId7"/>
    <p:sldId id="562" r:id="rId8"/>
    <p:sldId id="563" r:id="rId9"/>
    <p:sldId id="564" r:id="rId10"/>
    <p:sldId id="565" r:id="rId11"/>
    <p:sldId id="56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76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284" r:id="rId40"/>
    <p:sldId id="584" r:id="rId41"/>
    <p:sldId id="585" r:id="rId42"/>
    <p:sldId id="586" r:id="rId43"/>
    <p:sldId id="587" r:id="rId44"/>
    <p:sldId id="588" r:id="rId45"/>
    <p:sldId id="589" r:id="rId46"/>
    <p:sldId id="286" r:id="rId47"/>
    <p:sldId id="285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6" r:id="rId57"/>
    <p:sldId id="590" r:id="rId58"/>
    <p:sldId id="591" r:id="rId59"/>
    <p:sldId id="592" r:id="rId60"/>
    <p:sldId id="593" r:id="rId61"/>
    <p:sldId id="594" r:id="rId62"/>
    <p:sldId id="595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8" r:id="rId74"/>
    <p:sldId id="309" r:id="rId75"/>
    <p:sldId id="596" r:id="rId76"/>
    <p:sldId id="597" r:id="rId77"/>
    <p:sldId id="598" r:id="rId78"/>
    <p:sldId id="599" r:id="rId79"/>
    <p:sldId id="600" r:id="rId80"/>
    <p:sldId id="601" r:id="rId81"/>
    <p:sldId id="310" r:id="rId82"/>
    <p:sldId id="312" r:id="rId83"/>
    <p:sldId id="313" r:id="rId84"/>
    <p:sldId id="314" r:id="rId85"/>
    <p:sldId id="315" r:id="rId86"/>
    <p:sldId id="316" r:id="rId87"/>
    <p:sldId id="317" r:id="rId88"/>
    <p:sldId id="318" r:id="rId89"/>
    <p:sldId id="319" r:id="rId90"/>
    <p:sldId id="320" r:id="rId91"/>
    <p:sldId id="321" r:id="rId92"/>
    <p:sldId id="322" r:id="rId93"/>
    <p:sldId id="323" r:id="rId94"/>
    <p:sldId id="324" r:id="rId95"/>
    <p:sldId id="325" r:id="rId96"/>
    <p:sldId id="326" r:id="rId97"/>
    <p:sldId id="327" r:id="rId98"/>
    <p:sldId id="328" r:id="rId99"/>
    <p:sldId id="329" r:id="rId100"/>
    <p:sldId id="330" r:id="rId101"/>
    <p:sldId id="603" r:id="rId102"/>
    <p:sldId id="604" r:id="rId103"/>
    <p:sldId id="605" r:id="rId104"/>
    <p:sldId id="606" r:id="rId105"/>
    <p:sldId id="607" r:id="rId106"/>
    <p:sldId id="608" r:id="rId107"/>
    <p:sldId id="609" r:id="rId108"/>
    <p:sldId id="610" r:id="rId109"/>
    <p:sldId id="611" r:id="rId110"/>
    <p:sldId id="612" r:id="rId111"/>
    <p:sldId id="613" r:id="rId112"/>
    <p:sldId id="614" r:id="rId113"/>
    <p:sldId id="615" r:id="rId114"/>
    <p:sldId id="616" r:id="rId115"/>
    <p:sldId id="617" r:id="rId116"/>
    <p:sldId id="618" r:id="rId117"/>
    <p:sldId id="619" r:id="rId118"/>
    <p:sldId id="620" r:id="rId119"/>
    <p:sldId id="621" r:id="rId120"/>
    <p:sldId id="622" r:id="rId121"/>
    <p:sldId id="623" r:id="rId122"/>
    <p:sldId id="624" r:id="rId123"/>
    <p:sldId id="625" r:id="rId124"/>
    <p:sldId id="626" r:id="rId125"/>
    <p:sldId id="627" r:id="rId126"/>
    <p:sldId id="628" r:id="rId127"/>
    <p:sldId id="629" r:id="rId128"/>
    <p:sldId id="353" r:id="rId129"/>
    <p:sldId id="630" r:id="rId130"/>
    <p:sldId id="631" r:id="rId131"/>
    <p:sldId id="632" r:id="rId132"/>
    <p:sldId id="633" r:id="rId133"/>
    <p:sldId id="634" r:id="rId134"/>
    <p:sldId id="635" r:id="rId135"/>
    <p:sldId id="355" r:id="rId136"/>
    <p:sldId id="356" r:id="rId137"/>
    <p:sldId id="358" r:id="rId138"/>
    <p:sldId id="359" r:id="rId139"/>
    <p:sldId id="360" r:id="rId140"/>
    <p:sldId id="361" r:id="rId141"/>
    <p:sldId id="362" r:id="rId142"/>
    <p:sldId id="363" r:id="rId143"/>
    <p:sldId id="364" r:id="rId144"/>
    <p:sldId id="365" r:id="rId145"/>
    <p:sldId id="366" r:id="rId146"/>
    <p:sldId id="367" r:id="rId147"/>
    <p:sldId id="368" r:id="rId148"/>
    <p:sldId id="369" r:id="rId149"/>
    <p:sldId id="370" r:id="rId150"/>
    <p:sldId id="371" r:id="rId151"/>
    <p:sldId id="372" r:id="rId152"/>
    <p:sldId id="373" r:id="rId153"/>
    <p:sldId id="374" r:id="rId154"/>
    <p:sldId id="375" r:id="rId155"/>
    <p:sldId id="377" r:id="rId156"/>
    <p:sldId id="636" r:id="rId157"/>
    <p:sldId id="637" r:id="rId158"/>
    <p:sldId id="638" r:id="rId159"/>
    <p:sldId id="639" r:id="rId160"/>
    <p:sldId id="640" r:id="rId161"/>
    <p:sldId id="641" r:id="rId162"/>
    <p:sldId id="378" r:id="rId163"/>
    <p:sldId id="379" r:id="rId164"/>
    <p:sldId id="380" r:id="rId165"/>
    <p:sldId id="381" r:id="rId166"/>
    <p:sldId id="382" r:id="rId167"/>
    <p:sldId id="383" r:id="rId168"/>
    <p:sldId id="384" r:id="rId169"/>
    <p:sldId id="385" r:id="rId170"/>
    <p:sldId id="386" r:id="rId171"/>
    <p:sldId id="387" r:id="rId172"/>
    <p:sldId id="388" r:id="rId173"/>
    <p:sldId id="389" r:id="rId174"/>
    <p:sldId id="390" r:id="rId175"/>
    <p:sldId id="391" r:id="rId176"/>
    <p:sldId id="392" r:id="rId177"/>
    <p:sldId id="393" r:id="rId178"/>
    <p:sldId id="394" r:id="rId179"/>
    <p:sldId id="395" r:id="rId180"/>
    <p:sldId id="396" r:id="rId181"/>
    <p:sldId id="397" r:id="rId182"/>
    <p:sldId id="399" r:id="rId183"/>
    <p:sldId id="642" r:id="rId184"/>
    <p:sldId id="643" r:id="rId185"/>
    <p:sldId id="644" r:id="rId186"/>
    <p:sldId id="645" r:id="rId187"/>
    <p:sldId id="646" r:id="rId188"/>
    <p:sldId id="647" r:id="rId189"/>
    <p:sldId id="400" r:id="rId190"/>
    <p:sldId id="401" r:id="rId191"/>
    <p:sldId id="402" r:id="rId192"/>
    <p:sldId id="403" r:id="rId193"/>
    <p:sldId id="404" r:id="rId194"/>
    <p:sldId id="405" r:id="rId195"/>
    <p:sldId id="406" r:id="rId196"/>
    <p:sldId id="407" r:id="rId197"/>
    <p:sldId id="408" r:id="rId198"/>
    <p:sldId id="409" r:id="rId199"/>
    <p:sldId id="410" r:id="rId200"/>
    <p:sldId id="411" r:id="rId201"/>
    <p:sldId id="412" r:id="rId202"/>
    <p:sldId id="413" r:id="rId203"/>
    <p:sldId id="414" r:id="rId204"/>
    <p:sldId id="415" r:id="rId205"/>
    <p:sldId id="416" r:id="rId206"/>
    <p:sldId id="417" r:id="rId207"/>
    <p:sldId id="418" r:id="rId208"/>
    <p:sldId id="419" r:id="rId209"/>
    <p:sldId id="421" r:id="rId210"/>
    <p:sldId id="648" r:id="rId211"/>
    <p:sldId id="649" r:id="rId212"/>
    <p:sldId id="650" r:id="rId213"/>
    <p:sldId id="651" r:id="rId214"/>
    <p:sldId id="652" r:id="rId215"/>
    <p:sldId id="653" r:id="rId216"/>
    <p:sldId id="422" r:id="rId217"/>
    <p:sldId id="423" r:id="rId218"/>
    <p:sldId id="425" r:id="rId219"/>
    <p:sldId id="426" r:id="rId220"/>
    <p:sldId id="427" r:id="rId221"/>
    <p:sldId id="428" r:id="rId222"/>
    <p:sldId id="429" r:id="rId223"/>
    <p:sldId id="430" r:id="rId224"/>
    <p:sldId id="431" r:id="rId225"/>
    <p:sldId id="432" r:id="rId226"/>
    <p:sldId id="433" r:id="rId227"/>
    <p:sldId id="434" r:id="rId228"/>
    <p:sldId id="435" r:id="rId229"/>
    <p:sldId id="436" r:id="rId230"/>
    <p:sldId id="437" r:id="rId231"/>
    <p:sldId id="438" r:id="rId232"/>
    <p:sldId id="439" r:id="rId233"/>
    <p:sldId id="440" r:id="rId234"/>
    <p:sldId id="441" r:id="rId235"/>
    <p:sldId id="442" r:id="rId236"/>
    <p:sldId id="541" r:id="rId237"/>
    <p:sldId id="654" r:id="rId238"/>
    <p:sldId id="655" r:id="rId239"/>
    <p:sldId id="656" r:id="rId240"/>
    <p:sldId id="657" r:id="rId241"/>
    <p:sldId id="658" r:id="rId242"/>
    <p:sldId id="659" r:id="rId243"/>
    <p:sldId id="539" r:id="rId244"/>
    <p:sldId id="542" r:id="rId245"/>
    <p:sldId id="543" r:id="rId246"/>
    <p:sldId id="544" r:id="rId247"/>
    <p:sldId id="545" r:id="rId248"/>
    <p:sldId id="546" r:id="rId249"/>
    <p:sldId id="547" r:id="rId250"/>
    <p:sldId id="548" r:id="rId251"/>
    <p:sldId id="549" r:id="rId252"/>
    <p:sldId id="550" r:id="rId253"/>
    <p:sldId id="551" r:id="rId254"/>
    <p:sldId id="552" r:id="rId255"/>
    <p:sldId id="553" r:id="rId256"/>
    <p:sldId id="554" r:id="rId257"/>
    <p:sldId id="555" r:id="rId258"/>
    <p:sldId id="556" r:id="rId259"/>
    <p:sldId id="557" r:id="rId260"/>
    <p:sldId id="558" r:id="rId261"/>
    <p:sldId id="559" r:id="rId262"/>
    <p:sldId id="560" r:id="rId263"/>
    <p:sldId id="466" r:id="rId264"/>
    <p:sldId id="660" r:id="rId265"/>
    <p:sldId id="661" r:id="rId266"/>
    <p:sldId id="662" r:id="rId267"/>
    <p:sldId id="663" r:id="rId268"/>
    <p:sldId id="664" r:id="rId269"/>
    <p:sldId id="665" r:id="rId270"/>
    <p:sldId id="467" r:id="rId271"/>
    <p:sldId id="468" r:id="rId272"/>
    <p:sldId id="469" r:id="rId273"/>
    <p:sldId id="470" r:id="rId274"/>
    <p:sldId id="471" r:id="rId275"/>
    <p:sldId id="472" r:id="rId276"/>
    <p:sldId id="473" r:id="rId277"/>
    <p:sldId id="474" r:id="rId278"/>
    <p:sldId id="475" r:id="rId279"/>
    <p:sldId id="476" r:id="rId280"/>
    <p:sldId id="477" r:id="rId281"/>
    <p:sldId id="478" r:id="rId282"/>
    <p:sldId id="479" r:id="rId283"/>
    <p:sldId id="480" r:id="rId284"/>
    <p:sldId id="481" r:id="rId285"/>
    <p:sldId id="482" r:id="rId286"/>
    <p:sldId id="483" r:id="rId287"/>
    <p:sldId id="484" r:id="rId288"/>
    <p:sldId id="485" r:id="rId289"/>
    <p:sldId id="486" r:id="rId290"/>
    <p:sldId id="488" r:id="rId291"/>
    <p:sldId id="489" r:id="rId292"/>
    <p:sldId id="666" r:id="rId293"/>
    <p:sldId id="667" r:id="rId294"/>
    <p:sldId id="668" r:id="rId295"/>
    <p:sldId id="669" r:id="rId296"/>
    <p:sldId id="670" r:id="rId297"/>
    <p:sldId id="671" r:id="rId298"/>
    <p:sldId id="500" r:id="rId299"/>
    <p:sldId id="501" r:id="rId300"/>
    <p:sldId id="502" r:id="rId301"/>
    <p:sldId id="503" r:id="rId302"/>
    <p:sldId id="504" r:id="rId303"/>
    <p:sldId id="505" r:id="rId304"/>
    <p:sldId id="506" r:id="rId305"/>
    <p:sldId id="507" r:id="rId306"/>
    <p:sldId id="508" r:id="rId307"/>
    <p:sldId id="509" r:id="rId308"/>
    <p:sldId id="511" r:id="rId309"/>
    <p:sldId id="684" r:id="rId310"/>
    <p:sldId id="685" r:id="rId311"/>
    <p:sldId id="686" r:id="rId312"/>
    <p:sldId id="687" r:id="rId313"/>
    <p:sldId id="688" r:id="rId314"/>
    <p:sldId id="689" r:id="rId315"/>
    <p:sldId id="690" r:id="rId316"/>
    <p:sldId id="691" r:id="rId317"/>
    <p:sldId id="692" r:id="rId318"/>
    <p:sldId id="693" r:id="rId319"/>
    <p:sldId id="694" r:id="rId320"/>
    <p:sldId id="695" r:id="rId321"/>
    <p:sldId id="696" r:id="rId322"/>
    <p:sldId id="697" r:id="rId323"/>
    <p:sldId id="698" r:id="rId324"/>
    <p:sldId id="699" r:id="rId325"/>
    <p:sldId id="700" r:id="rId326"/>
    <p:sldId id="515" r:id="rId327"/>
    <p:sldId id="672" r:id="rId328"/>
    <p:sldId id="673" r:id="rId329"/>
    <p:sldId id="674" r:id="rId330"/>
    <p:sldId id="675" r:id="rId331"/>
    <p:sldId id="676" r:id="rId332"/>
    <p:sldId id="677" r:id="rId333"/>
    <p:sldId id="516" r:id="rId334"/>
    <p:sldId id="517" r:id="rId335"/>
    <p:sldId id="518" r:id="rId336"/>
    <p:sldId id="519" r:id="rId337"/>
    <p:sldId id="520" r:id="rId338"/>
    <p:sldId id="521" r:id="rId339"/>
    <p:sldId id="522" r:id="rId340"/>
    <p:sldId id="523" r:id="rId341"/>
    <p:sldId id="524" r:id="rId342"/>
    <p:sldId id="525" r:id="rId343"/>
    <p:sldId id="527" r:id="rId344"/>
    <p:sldId id="678" r:id="rId345"/>
    <p:sldId id="679" r:id="rId346"/>
    <p:sldId id="680" r:id="rId347"/>
    <p:sldId id="681" r:id="rId348"/>
    <p:sldId id="682" r:id="rId349"/>
    <p:sldId id="683" r:id="rId350"/>
    <p:sldId id="528" r:id="rId351"/>
    <p:sldId id="529" r:id="rId352"/>
    <p:sldId id="530" r:id="rId353"/>
    <p:sldId id="531" r:id="rId354"/>
    <p:sldId id="532" r:id="rId355"/>
    <p:sldId id="533" r:id="rId356"/>
    <p:sldId id="534" r:id="rId357"/>
    <p:sldId id="535" r:id="rId358"/>
    <p:sldId id="536" r:id="rId359"/>
    <p:sldId id="537" r:id="rId360"/>
    <p:sldId id="512" r:id="rId361"/>
    <p:sldId id="701" r:id="rId362"/>
    <p:sldId id="702" r:id="rId363"/>
    <p:sldId id="703" r:id="rId364"/>
    <p:sldId id="704" r:id="rId365"/>
    <p:sldId id="705" r:id="rId366"/>
    <p:sldId id="706" r:id="rId367"/>
    <p:sldId id="707" r:id="rId368"/>
    <p:sldId id="708" r:id="rId369"/>
    <p:sldId id="709" r:id="rId370"/>
    <p:sldId id="710" r:id="rId371"/>
    <p:sldId id="711" r:id="rId372"/>
    <p:sldId id="712" r:id="rId373"/>
    <p:sldId id="713" r:id="rId374"/>
    <p:sldId id="714" r:id="rId375"/>
    <p:sldId id="715" r:id="rId376"/>
    <p:sldId id="716" r:id="rId377"/>
    <p:sldId id="538" r:id="rId3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presProps" Target="presProps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theme" Target="theme/theme1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tableStyles" Target="tableStyle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viewProps" Target="viewProps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5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3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1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6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9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9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4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0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cap="none" dirty="0" smtClean="0"/>
              <a:t>Tabata </a:t>
            </a:r>
            <a:r>
              <a:rPr lang="de-DE" sz="5400" cap="none" dirty="0"/>
              <a:t>W</a:t>
            </a:r>
            <a:r>
              <a:rPr lang="de-DE" sz="5400" cap="none" dirty="0" smtClean="0"/>
              <a:t>orkout </a:t>
            </a:r>
            <a:br>
              <a:rPr lang="de-DE" sz="5400" cap="none" dirty="0" smtClean="0"/>
            </a:br>
            <a:r>
              <a:rPr lang="de-DE" sz="5400" cap="none" dirty="0" smtClean="0"/>
              <a:t>S</a:t>
            </a:r>
            <a:r>
              <a:rPr lang="de-DE" sz="5400" cap="none" dirty="0"/>
              <a:t>c</a:t>
            </a:r>
            <a:r>
              <a:rPr lang="de-DE" sz="5400" cap="none" dirty="0" smtClean="0"/>
              <a:t>hwerpunkt: Arme</a:t>
            </a:r>
            <a:r>
              <a:rPr lang="de-DE" cap="none" dirty="0" smtClean="0"/>
              <a:t> </a:t>
            </a:r>
            <a:endParaRPr lang="de-DE" cap="non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</a:t>
            </a:r>
            <a:r>
              <a:rPr lang="de-DE" dirty="0" smtClean="0"/>
              <a:t>on Victoria Gerke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34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85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</a:t>
            </a:r>
            <a:r>
              <a:rPr lang="de-DE" sz="1800" dirty="0" smtClean="0"/>
              <a:t>Der </a:t>
            </a:r>
            <a:r>
              <a:rPr lang="de-DE" sz="1800" dirty="0"/>
              <a:t>Handrücken zeigt nach </a:t>
            </a:r>
            <a:r>
              <a:rPr lang="de-DE" sz="1800" dirty="0" smtClean="0"/>
              <a:t>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Arme dann in die Ausgangsposition zurückführen.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5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55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00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7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6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5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30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Trizeps-Dips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144684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Material: 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Bank, Stuhl oder Sofa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Rücken und Gesäß sollten dabei so nah wie möglich am Stuhl sein, die Beine werden nach vorne parallel ausgestreckt. 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1800" dirty="0"/>
              <a:t>Man drückt sich dann aus den Armen und Schultern heraus nach oben ab und sinkt dann wieder </a:t>
            </a:r>
            <a:r>
              <a:rPr lang="de-DE" sz="1800" dirty="0" smtClean="0"/>
              <a:t>tief.</a:t>
            </a:r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Hinweis: </a:t>
            </a:r>
            <a:r>
              <a:rPr lang="de-DE" sz="1800" dirty="0"/>
              <a:t>Gesäß zwischendurch nicht am Boden absetzen!  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888" y="4688378"/>
            <a:ext cx="3319962" cy="192808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4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685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899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97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4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0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61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1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668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207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04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82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Rowing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2138034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Ausgangsposition: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Beine </a:t>
            </a:r>
            <a:r>
              <a:rPr lang="de-DE" sz="1800" dirty="0"/>
              <a:t>hüftbreit aufstellen, leicht in die Knie gehen und den Oberkörper nach </a:t>
            </a:r>
            <a:r>
              <a:rPr lang="de-DE" sz="1800" dirty="0" smtClean="0"/>
              <a:t>vorne beugen</a:t>
            </a:r>
            <a:r>
              <a:rPr lang="de-DE" sz="1800" dirty="0"/>
              <a:t>. 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Die Oberarme so anheben, dass die Ellbogen nach außen schauen und einen rechten Winkel </a:t>
            </a:r>
            <a:r>
              <a:rPr lang="de-DE" sz="1800" dirty="0" smtClean="0"/>
              <a:t>bilden.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in einer flüssigen Bewegung die Schulterblätter zusammenziehen, die Arme mit nach oben bewegen und wieder absinken lassen.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7126" t="7896" r="5601" b="8256"/>
          <a:stretch/>
        </p:blipFill>
        <p:spPr>
          <a:xfrm>
            <a:off x="1288473" y="4074900"/>
            <a:ext cx="3380266" cy="242565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9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1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60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2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Im 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Overhead </a:t>
            </a:r>
            <a:r>
              <a:rPr lang="de-DE" cap="none" dirty="0"/>
              <a:t>T</a:t>
            </a:r>
            <a:r>
              <a:rPr lang="de-DE" cap="none" dirty="0" smtClean="0"/>
              <a:t>riceps </a:t>
            </a:r>
            <a:r>
              <a:rPr lang="de-DE" cap="none" dirty="0"/>
              <a:t>E</a:t>
            </a:r>
            <a:r>
              <a:rPr lang="de-DE" cap="none" dirty="0" smtClean="0"/>
              <a:t>xtensions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Im </a:t>
            </a:r>
            <a:r>
              <a:rPr lang="de-DE" sz="1800" dirty="0"/>
              <a:t>aufrechten Stand mit beiden Händen eine Hantel über dem Kopf halten. Die Arme dabei ganz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Dann </a:t>
            </a:r>
            <a:r>
              <a:rPr lang="de-DE" sz="1800" dirty="0"/>
              <a:t>wird die Hantel vorsichtig hinter dem Kopf, in Richtung der Schulterblätter abgesunken und wieder zurück in die Ausgangsposition geführt.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193" r="17871" b="1915"/>
          <a:stretch/>
        </p:blipFill>
        <p:spPr>
          <a:xfrm>
            <a:off x="1298448" y="3557747"/>
            <a:ext cx="2824665" cy="29527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55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98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3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8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Anleitung für das Workout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PowerPoint läuft automatisch!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Lies </a:t>
            </a:r>
            <a:r>
              <a:rPr lang="de-DE" sz="1800" dirty="0" smtClean="0"/>
              <a:t>dir die Aufgaben gründlich durch.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Während </a:t>
            </a:r>
            <a:r>
              <a:rPr lang="de-DE" sz="1800" dirty="0"/>
              <a:t>du die nächste Aufgabe liest, kannst du eine kleine Pause machen</a:t>
            </a:r>
            <a:r>
              <a:rPr lang="de-DE" sz="1800" dirty="0" smtClean="0"/>
              <a:t>. (10 Sekunden lang)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Danach wird ein 5 Sekunden Timer gestartet, in dieser Zeit sollst du dich bereit machen. Daraufhin startet ein 10 oder 20 Sekunden Timer für die Übung.</a:t>
            </a:r>
          </a:p>
          <a:p>
            <a:pPr marL="0" indent="0">
              <a:buNone/>
            </a:pPr>
            <a:r>
              <a:rPr lang="de-DE" sz="1800" b="1" dirty="0" smtClean="0"/>
              <a:t>Material: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de-DE" sz="1800" dirty="0" smtClean="0"/>
              <a:t>zwei Hanteln oder Falschen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Sofa, Bank oder Stuhl       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265" y="3831127"/>
            <a:ext cx="2893870" cy="28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7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2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170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32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Diamond Push-</a:t>
            </a:r>
            <a:r>
              <a:rPr lang="de-DE" cap="none" dirty="0"/>
              <a:t>U</a:t>
            </a:r>
            <a:r>
              <a:rPr lang="de-DE" cap="none" dirty="0" smtClean="0"/>
              <a:t>p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Diese Übung basiert auf einem klassischen Liegestütz, die Arme werden jedoch enger aufgestellt, um den Trizeps intensiver zu </a:t>
            </a:r>
            <a:r>
              <a:rPr lang="de-DE" sz="1800" dirty="0" smtClean="0"/>
              <a:t>fördern.</a:t>
            </a:r>
          </a:p>
          <a:p>
            <a:pPr marL="0" indent="0">
              <a:buNone/>
            </a:pPr>
            <a:r>
              <a:rPr lang="de-DE" sz="1800" b="1" dirty="0" smtClean="0"/>
              <a:t>Hinweis: </a:t>
            </a:r>
            <a:r>
              <a:rPr lang="de-DE" sz="1800" dirty="0" smtClean="0"/>
              <a:t>Die Hände am besten nahe zusammen, unter der Brust platzieren.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t="6553" r="14616" b="9246"/>
          <a:stretch/>
        </p:blipFill>
        <p:spPr>
          <a:xfrm>
            <a:off x="1220723" y="3778463"/>
            <a:ext cx="3060898" cy="253089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/>
              <a:t>Stell dich aufrecht hin und heb die Arme zur Seite, sodass sie parallel zum Boden sind.</a:t>
            </a:r>
          </a:p>
          <a:p>
            <a:pPr marL="457200" indent="-457200">
              <a:buAutoNum type="arabicPeriod"/>
            </a:pPr>
            <a:r>
              <a:rPr lang="de-DE" sz="1800" dirty="0"/>
              <a:t>Zeig mit den Fingern nach außen und </a:t>
            </a:r>
            <a:r>
              <a:rPr lang="de-DE" sz="1800" dirty="0" smtClean="0"/>
              <a:t>vollführe </a:t>
            </a:r>
            <a:r>
              <a:rPr lang="de-DE" sz="1800" dirty="0"/>
              <a:t>schnelle, kleine Kreise mit den Armen.</a:t>
            </a:r>
          </a:p>
          <a:p>
            <a:pPr marL="457200" indent="-457200">
              <a:buAutoNum type="arabicPeriod"/>
            </a:pPr>
            <a:endParaRPr lang="de-DE" sz="1800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08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 smtClean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 smtClean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9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0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499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289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12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Schulterdrücken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8" y="2236123"/>
            <a:ext cx="9720073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Auch für diese Übungen kommen Hanteln oder Wasserflaschen zum Einsatz. Du stellst dich aufrecht hin (auch sitzen ist erlaubt) und streckst die Arme seitlich vom Körper </a:t>
            </a:r>
            <a:r>
              <a:rPr lang="de-DE" sz="1800" dirty="0" smtClean="0"/>
              <a:t>weg.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Unterarme dann nach oben aufrichten, sodass ein 90-Grad-Winkel im Ellbogen entsteht. Die Arme aus dieser Position nach oben </a:t>
            </a:r>
            <a:r>
              <a:rPr lang="de-DE" sz="1800" dirty="0" smtClean="0"/>
              <a:t>ausstrecken.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Danach absinken und erneut wiederholen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4571" r="16539" b="3501"/>
          <a:stretch/>
        </p:blipFill>
        <p:spPr>
          <a:xfrm>
            <a:off x="1404852" y="3976236"/>
            <a:ext cx="2765451" cy="26240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0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6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spannst </a:t>
            </a:r>
            <a:r>
              <a:rPr lang="de-DE" sz="1800" dirty="0" smtClean="0"/>
              <a:t>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90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0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79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8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Plank Walks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24127" y="1953492"/>
            <a:ext cx="9720073" cy="402336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Flach auf </a:t>
            </a:r>
            <a:r>
              <a:rPr lang="de-DE" sz="1800" dirty="0" smtClean="0"/>
              <a:t>den Boden legen </a:t>
            </a:r>
            <a:r>
              <a:rPr lang="de-DE" sz="1800" dirty="0"/>
              <a:t>und mit durchgestreckten Unterarme </a:t>
            </a:r>
            <a:r>
              <a:rPr lang="de-DE" sz="1800" dirty="0" smtClean="0"/>
              <a:t>vom Boden abstützen</a:t>
            </a:r>
            <a:r>
              <a:rPr lang="de-DE" sz="1800" dirty="0"/>
              <a:t>. Der Kopf ist in Verlängerung der Wirbelsäule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Die Füße stützt du mit den Zehen </a:t>
            </a:r>
            <a:r>
              <a:rPr lang="de-DE" sz="1800" dirty="0" smtClean="0"/>
              <a:t>vom Boden ab.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Jetzt streckst du den gesamten Körper und </a:t>
            </a:r>
            <a:r>
              <a:rPr lang="de-DE" sz="1800" dirty="0" smtClean="0"/>
              <a:t>spannst Knie</a:t>
            </a:r>
            <a:r>
              <a:rPr lang="de-DE" sz="1800" dirty="0"/>
              <a:t>, Hüfte und Rumpf komplett an</a:t>
            </a:r>
            <a:r>
              <a:rPr lang="de-DE" sz="18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Danach seitlich</a:t>
            </a:r>
            <a:r>
              <a:rPr lang="de-DE" sz="1800" dirty="0"/>
              <a:t> „</a:t>
            </a:r>
            <a:r>
              <a:rPr lang="de-DE" sz="1800" dirty="0" smtClean="0"/>
              <a:t>gehen“, dabei </a:t>
            </a:r>
            <a:r>
              <a:rPr lang="de-DE" sz="1800" dirty="0"/>
              <a:t>immer gleichzeitig Arm und Bein derselben Seite anheben.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Wichtig: </a:t>
            </a:r>
            <a:r>
              <a:rPr lang="de-DE" sz="1800" dirty="0" smtClean="0"/>
              <a:t>Beim </a:t>
            </a:r>
            <a:r>
              <a:rPr lang="de-DE" sz="1800" dirty="0"/>
              <a:t>Einatmen den Bauch locker lassen und beim Ausatmen den Bauchnabel nach innen ziehen.</a:t>
            </a:r>
            <a:endParaRPr lang="de-DE" sz="1800" dirty="0" smtClean="0"/>
          </a:p>
          <a:p>
            <a:pPr marL="342900" indent="-342900">
              <a:buFont typeface="+mj-lt"/>
              <a:buAutoNum type="arabicPeriod"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7934" t="864" r="13143" b="-219"/>
          <a:stretch/>
        </p:blipFill>
        <p:spPr>
          <a:xfrm>
            <a:off x="1024126" y="4383472"/>
            <a:ext cx="2410692" cy="226670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85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Hochdrücken drehst du dich nach rechts </a:t>
            </a:r>
            <a:r>
              <a:rPr lang="de-DE" sz="1800" dirty="0" smtClean="0"/>
              <a:t>auf, dafür </a:t>
            </a:r>
            <a:r>
              <a:rPr lang="de-DE" sz="1800" dirty="0"/>
              <a:t>löst du den rechten Arm vom Boden und streckst ihn in Verlängerung der Schulter nach oben. 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Beim </a:t>
            </a:r>
            <a:r>
              <a:rPr lang="de-DE" sz="1800" dirty="0"/>
              <a:t>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45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Nimm die Position der Liegestütze ein. </a:t>
            </a:r>
          </a:p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Beim Hochdrücken drehst du dich nach rechts auf, dafür löst du den rechten Arm vom Boden und streckst ihn in Verlängerung der Schulter nach oben. </a:t>
            </a:r>
          </a:p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Beim nächsten Liegestütz zur anderen Seite </a:t>
            </a:r>
            <a:r>
              <a:rPr lang="de-DE" sz="1800" dirty="0" smtClean="0">
                <a:solidFill>
                  <a:prstClr val="black"/>
                </a:solidFill>
              </a:rPr>
              <a:t>drehen</a:t>
            </a:r>
            <a:r>
              <a:rPr lang="de-DE" sz="1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Nimm die Position der Liegestütze ein. </a:t>
            </a:r>
          </a:p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Beim Hochdrücken drehst du dich nach rechts auf, dafür löst du den rechten Arm vom Boden und streckst ihn in Verlängerung der Schulter nach oben. </a:t>
            </a:r>
          </a:p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Beim nächsten Liegestütz zur anderen Seite </a:t>
            </a:r>
            <a:r>
              <a:rPr lang="de-DE" sz="1800" dirty="0" smtClean="0">
                <a:solidFill>
                  <a:prstClr val="black"/>
                </a:solidFill>
              </a:rPr>
              <a:t>drehen</a:t>
            </a:r>
            <a:r>
              <a:rPr lang="de-DE" sz="18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2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4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10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44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85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cap="none" dirty="0" smtClean="0"/>
              <a:t>T-Push-</a:t>
            </a:r>
            <a:r>
              <a:rPr lang="de-DE" cap="none" dirty="0"/>
              <a:t>U</a:t>
            </a:r>
            <a:r>
              <a:rPr lang="de-DE" cap="none" dirty="0" smtClean="0"/>
              <a:t>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Nimm die Position der Liegestütze ein.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Hochdrücken drehst du dich nach rechts auf, dafür löst du den rechten Arm vom Boden und streckst ihn in Verlängerung der Schulter nach oben.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Beim nächsten Liegestütz zur anderen Seite </a:t>
            </a:r>
            <a:r>
              <a:rPr lang="de-DE" sz="1800" dirty="0" smtClean="0"/>
              <a:t>drehen</a:t>
            </a:r>
            <a:r>
              <a:rPr lang="de-DE" sz="18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50" y="3783061"/>
            <a:ext cx="3285840" cy="292531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8000" cap="none" dirty="0" smtClean="0"/>
              <a:t>Cool Down</a:t>
            </a:r>
            <a:endParaRPr lang="de-DE" sz="8000" cap="none" dirty="0"/>
          </a:p>
        </p:txBody>
      </p:sp>
    </p:spTree>
    <p:extLst>
      <p:ext uri="{BB962C8B-B14F-4D97-AF65-F5344CB8AC3E}">
        <p14:creationId xmlns:p14="http://schemas.microsoft.com/office/powerpoint/2010/main" val="359037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3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Inhaltsverzeichnis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Warm-Up 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Armübungen: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Beidseitige </a:t>
            </a:r>
            <a:r>
              <a:rPr lang="de-DE" dirty="0"/>
              <a:t>Bizepscurls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Trizeps-Dips 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Rowing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Overhead </a:t>
            </a:r>
            <a:r>
              <a:rPr lang="de-DE" dirty="0"/>
              <a:t>Triceps Extensions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Diamond </a:t>
            </a:r>
            <a:r>
              <a:rPr lang="de-DE" dirty="0"/>
              <a:t>Push-Up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Schulterdrücken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Plank </a:t>
            </a:r>
            <a:r>
              <a:rPr lang="de-DE" dirty="0"/>
              <a:t>Walks </a:t>
            </a:r>
            <a:endParaRPr lang="de-DE" dirty="0" smtClean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/>
              <a:t> T-Push-Up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Cool </a:t>
            </a:r>
            <a:r>
              <a:rPr lang="de-DE" dirty="0"/>
              <a:t>Down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55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3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175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4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Kobradehnung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Bauch.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Setze deine Hände unter deinen Schultern auf, sodass deine Ellenbogen gebeugt sind.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Drück dich dann soweit wie möglich vom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9" y="4288596"/>
            <a:ext cx="3205214" cy="19546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8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4395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5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6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1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4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094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6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3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2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8000" cap="none" dirty="0" smtClean="0"/>
              <a:t>Pause</a:t>
            </a:r>
            <a:endParaRPr lang="de-DE" sz="8000" cap="none" dirty="0"/>
          </a:p>
        </p:txBody>
      </p:sp>
      <p:sp>
        <p:nvSpPr>
          <p:cNvPr id="5" name="Untertitel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 Sekunden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6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892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7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Schmetterlingssitz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800" dirty="0"/>
              <a:t>Lege die Fußsohlen zueinander und bringe diese so nah an den Körper wie es dir möglich ist. Die Knie fallen entspannt nach </a:t>
            </a:r>
            <a:r>
              <a:rPr lang="de-DE" sz="1800" dirty="0" smtClean="0"/>
              <a:t>unten.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Halte </a:t>
            </a:r>
            <a:r>
              <a:rPr lang="de-DE" sz="1800" dirty="0" smtClean="0"/>
              <a:t>diese </a:t>
            </a:r>
            <a:r>
              <a:rPr lang="de-DE" sz="1800" dirty="0" smtClean="0"/>
              <a:t>Position 5 Sekunden lang. </a:t>
            </a: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 smtClean="0"/>
              <a:t>Wiederhole </a:t>
            </a:r>
            <a:r>
              <a:rPr lang="de-DE" sz="1800" dirty="0" smtClean="0"/>
              <a:t>dies </a:t>
            </a:r>
            <a:r>
              <a:rPr lang="de-DE" sz="1800" dirty="0" smtClean="0"/>
              <a:t>2x</a:t>
            </a:r>
          </a:p>
          <a:p>
            <a:pPr marL="0" indent="0">
              <a:buNone/>
            </a:pPr>
            <a:r>
              <a:rPr lang="de-DE" sz="1800" b="1" dirty="0" smtClean="0"/>
              <a:t>Achtung</a:t>
            </a:r>
            <a:r>
              <a:rPr lang="de-DE" sz="1800" b="1" dirty="0" smtClean="0"/>
              <a:t>: </a:t>
            </a:r>
            <a:r>
              <a:rPr lang="de-DE" sz="1800" dirty="0" smtClean="0"/>
              <a:t>Rücken muss gerade bleiben!</a:t>
            </a:r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0" y="4778756"/>
            <a:ext cx="2572330" cy="1621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702" y="4778756"/>
            <a:ext cx="2440299" cy="1481611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5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53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26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7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662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5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97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Lendenwirbeldrehung rechts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Heb dein rechtes Bein und verwende deine linke Hand, um dein rechtes Knie nach links 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Halte diese Position 10 Sekunden lang. </a:t>
            </a:r>
            <a:endParaRPr lang="de-DE" sz="1800" dirty="0"/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39360"/>
          <a:stretch/>
        </p:blipFill>
        <p:spPr>
          <a:xfrm>
            <a:off x="1370997" y="4355869"/>
            <a:ext cx="3184891" cy="20864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60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704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3729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67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/>
              <a:t>Lendenwirbeldrehung </a:t>
            </a:r>
            <a:r>
              <a:rPr lang="de-DE" cap="none" dirty="0" smtClean="0"/>
              <a:t>links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Leg dich auf den Rücken mit ausgestreckten Beinen.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 dein </a:t>
            </a:r>
            <a:r>
              <a:rPr lang="de-DE" sz="1800" dirty="0" smtClean="0"/>
              <a:t>linkes </a:t>
            </a:r>
            <a:r>
              <a:rPr lang="de-DE" sz="1800" dirty="0"/>
              <a:t>Bein und verwende deine </a:t>
            </a:r>
            <a:r>
              <a:rPr lang="de-DE" sz="1800" dirty="0" smtClean="0"/>
              <a:t>rechte </a:t>
            </a:r>
            <a:r>
              <a:rPr lang="de-DE" sz="1800" dirty="0"/>
              <a:t>Hand, um dein </a:t>
            </a:r>
            <a:r>
              <a:rPr lang="de-DE" sz="1800" dirty="0" smtClean="0"/>
              <a:t>linkes </a:t>
            </a:r>
            <a:r>
              <a:rPr lang="de-DE" sz="1800" dirty="0"/>
              <a:t>Knie nach </a:t>
            </a:r>
            <a:r>
              <a:rPr lang="de-DE" sz="1800" dirty="0" smtClean="0"/>
              <a:t>rechtes </a:t>
            </a:r>
            <a:r>
              <a:rPr lang="de-DE" sz="1800" dirty="0"/>
              <a:t>zu ziehen. Dabei bleibt dein anderer Arm ausgestreckt im 90 Grad Winkel am Boden.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Halte diese Position 10 Sekunden lang.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2" y="4289367"/>
            <a:ext cx="2952445" cy="185386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4349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9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4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5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9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7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9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4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Kinderstellung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Knie </a:t>
            </a:r>
            <a:r>
              <a:rPr lang="de-DE" sz="1800" dirty="0"/>
              <a:t>dich auf </a:t>
            </a:r>
            <a:r>
              <a:rPr lang="de-DE" sz="1800" dirty="0" smtClean="0"/>
              <a:t>den Boden. Dein Gesäß </a:t>
            </a:r>
            <a:r>
              <a:rPr lang="de-DE" sz="1800" dirty="0"/>
              <a:t>legst du auf den Fersen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Beuge dich vorneüber, sodass dein Oberkörper auf den Oberschenkeln liegt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Strecke </a:t>
            </a:r>
            <a:r>
              <a:rPr lang="de-DE" sz="1800" dirty="0"/>
              <a:t>die Arme nach vorne und lege die Stirn am Boden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Atme 5 bis 10 Atemzüge ruhig und tief ein.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16" y="4497185"/>
            <a:ext cx="3614628" cy="201334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6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75015"/>
            <a:ext cx="12192000" cy="95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Burpees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Du beugst deine Beine, setzt die Hände </a:t>
            </a:r>
            <a:r>
              <a:rPr lang="de-DE" sz="1800" dirty="0"/>
              <a:t>vor </a:t>
            </a:r>
            <a:r>
              <a:rPr lang="de-DE" sz="1800" dirty="0"/>
              <a:t>die Füße und gehst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Stütz </a:t>
            </a:r>
            <a:r>
              <a:rPr lang="de-DE" sz="1800" dirty="0"/>
              <a:t>dich mit den Händen ab, spring mit beiden Beinen in die Liegestützposition und </a:t>
            </a:r>
            <a:r>
              <a:rPr lang="de-DE" sz="1800" dirty="0"/>
              <a:t>lege </a:t>
            </a:r>
            <a:r>
              <a:rPr lang="de-DE" sz="1800" dirty="0"/>
              <a:t>dann den Körper ab.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Bauchlage drückst du dich mit beiden Armen zurück in die Liegestützposition und springst wieder zurück in die Hocke.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Aus </a:t>
            </a:r>
            <a:r>
              <a:rPr lang="de-DE" sz="1800" dirty="0"/>
              <a:t>der Hocke führst du nun einen Strecksprung aus und endest in der Ausgangsposition.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85" y="4285651"/>
            <a:ext cx="3308893" cy="24802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 smtClean="0"/>
              <a:t>zeigen </a:t>
            </a:r>
            <a:r>
              <a:rPr lang="de-DE" sz="1800" dirty="0" smtClean="0"/>
              <a:t>zum Körper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</a:t>
            </a:r>
            <a:r>
              <a:rPr lang="de-DE" sz="1800" dirty="0" smtClean="0"/>
              <a:t>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8000" cap="none" dirty="0" smtClean="0"/>
              <a:t>Warm-Up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1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08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12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 lvl="0">
              <a:buClr>
                <a:srgbClr val="1CADE4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>
                <a:solidFill>
                  <a:prstClr val="black"/>
                </a:solidFill>
              </a:rPr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27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2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Kopf </a:t>
            </a:r>
            <a:r>
              <a:rPr lang="de-DE" sz="1800" dirty="0" smtClean="0"/>
              <a:t>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Kopf </a:t>
            </a:r>
            <a:r>
              <a:rPr lang="de-DE" sz="1800" dirty="0" smtClean="0"/>
              <a:t>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410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 smtClean="0"/>
              <a:t>     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Kopf.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Kopf.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071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0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Kopf </a:t>
            </a:r>
            <a:r>
              <a:rPr lang="de-DE" sz="1800" dirty="0" smtClean="0"/>
              <a:t>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79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</a:t>
            </a:r>
            <a:r>
              <a:rPr lang="de-DE" sz="1800" dirty="0" smtClean="0"/>
              <a:t>Kopf </a:t>
            </a:r>
            <a:r>
              <a:rPr lang="de-DE" sz="1800" dirty="0"/>
              <a:t>b</a:t>
            </a:r>
            <a:r>
              <a:rPr lang="de-DE" sz="1800" dirty="0" smtClean="0"/>
              <a:t>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stehen, Füße direkt nebeneinanderstellen, Arme sind seitlich am Körper angelegt, </a:t>
            </a:r>
            <a:r>
              <a:rPr lang="de-DE" sz="1800" dirty="0"/>
              <a:t>Handflächen  zeigen zum </a:t>
            </a:r>
            <a:r>
              <a:rPr lang="de-DE" sz="1800" dirty="0" smtClean="0"/>
              <a:t>Körper</a:t>
            </a:r>
            <a:endParaRPr lang="de-DE" sz="18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Kopf </a:t>
            </a:r>
            <a:r>
              <a:rPr lang="de-DE" sz="1800" dirty="0" smtClean="0"/>
              <a:t>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448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Kopf </a:t>
            </a:r>
            <a:r>
              <a:rPr lang="de-DE" sz="1800" dirty="0" smtClean="0"/>
              <a:t>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Jumping </a:t>
            </a:r>
            <a:r>
              <a:rPr lang="de-DE" cap="none" dirty="0"/>
              <a:t>J</a:t>
            </a:r>
            <a:r>
              <a:rPr lang="de-DE" cap="none" dirty="0" smtClean="0"/>
              <a:t>ack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81148" y="1884230"/>
            <a:ext cx="9863052" cy="493776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Ausgangsposition</a:t>
            </a:r>
            <a:r>
              <a:rPr lang="de-DE" sz="1800" b="1" dirty="0"/>
              <a:t>: </a:t>
            </a:r>
            <a:endParaRPr lang="de-DE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 Aufrecht </a:t>
            </a:r>
            <a:r>
              <a:rPr lang="de-DE" sz="1800" dirty="0"/>
              <a:t>stehen, Füße direkt </a:t>
            </a:r>
            <a:r>
              <a:rPr lang="de-DE" sz="1800" dirty="0" smtClean="0"/>
              <a:t>nebeneinanderstellen</a:t>
            </a:r>
            <a:r>
              <a:rPr lang="de-DE" sz="1800" dirty="0"/>
              <a:t>, Arme sind seitlich am Körper angelegt, Handflächen  </a:t>
            </a:r>
            <a:r>
              <a:rPr lang="de-DE" sz="1800" dirty="0"/>
              <a:t>zeigen zum Körper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 smtClean="0"/>
              <a:t>Leicht </a:t>
            </a:r>
            <a:r>
              <a:rPr lang="de-DE" sz="1800" dirty="0"/>
              <a:t>hüpfen und die Beine seitlich spreizen, bis man mehr als schulterbreit </a:t>
            </a:r>
            <a:r>
              <a:rPr lang="de-DE" sz="1800" dirty="0" smtClean="0"/>
              <a:t>steht.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Arme gleichzeitig seitlich nach oben heben und strecken, </a:t>
            </a:r>
            <a:r>
              <a:rPr lang="de-DE" sz="1800" dirty="0" smtClean="0"/>
              <a:t>sodass </a:t>
            </a:r>
            <a:r>
              <a:rPr lang="de-DE" sz="1800" dirty="0"/>
              <a:t>sich die Hände über dem Kopf </a:t>
            </a:r>
            <a:r>
              <a:rPr lang="de-DE" sz="1800" dirty="0" smtClean="0"/>
              <a:t>berühren.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de-DE" sz="1800" dirty="0"/>
              <a:t>Dann wieder in </a:t>
            </a:r>
            <a:r>
              <a:rPr lang="de-DE" sz="1800" dirty="0" smtClean="0"/>
              <a:t>die Ausgangsstellung zurückspringen.</a:t>
            </a:r>
          </a:p>
          <a:p>
            <a:pPr marL="457200" indent="-457200">
              <a:buFont typeface="+mj-lt"/>
              <a:buAutoNum type="arabicPeriod" startAt="2"/>
            </a:pP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31" y="4353111"/>
            <a:ext cx="3399142" cy="240717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61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1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33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55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</a:t>
            </a:r>
            <a:r>
              <a:rPr lang="de-DE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</a:t>
            </a:r>
            <a:r>
              <a:rPr lang="de-DE" sz="1800" dirty="0" smtClean="0"/>
              <a:t>links und rechts. </a:t>
            </a:r>
            <a:r>
              <a:rPr lang="de-DE" sz="1800" dirty="0"/>
              <a:t>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</a:t>
            </a:r>
            <a:r>
              <a:rPr lang="de-DE" sz="1800" dirty="0" smtClean="0"/>
              <a:t>rechten </a:t>
            </a:r>
            <a:r>
              <a:rPr lang="de-DE" sz="1800" dirty="0"/>
              <a:t>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Stelle dich aufrecht und schulterbreit hin. Gehe ganz leicht in die Knie.</a:t>
            </a:r>
          </a:p>
          <a:p>
            <a:pPr marL="457200" lvl="0" indent="-457200">
              <a:buClr>
                <a:srgbClr val="1CADE4"/>
              </a:buClr>
              <a:buFont typeface="+mj-lt"/>
              <a:buAutoNum type="arabicPeriod"/>
            </a:pPr>
            <a:r>
              <a:rPr lang="de-DE" sz="1800" dirty="0">
                <a:solidFill>
                  <a:prstClr val="black"/>
                </a:solidFill>
              </a:rPr>
              <a:t>Hebe nun langsam aber kraftvoll ein Bein. Und zwar abwechselnd links und rechts. Spanne dabei deinen Bauch und Oberkörper an.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de-DE" sz="1800" b="1" dirty="0">
                <a:solidFill>
                  <a:prstClr val="black"/>
                </a:solidFill>
              </a:rPr>
              <a:t>Hinweise: </a:t>
            </a:r>
            <a:r>
              <a:rPr lang="de-DE" sz="1800" dirty="0">
                <a:solidFill>
                  <a:prstClr val="black"/>
                </a:solidFill>
              </a:rPr>
              <a:t>Wade und Oberschenkel sollten im rechten 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3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5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Knieheben </a:t>
            </a:r>
            <a:endParaRPr lang="de-DE" cap="non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dirty="0"/>
              <a:t>Stelle dich aufrecht und schulterbreit hin. Gehe ganz leicht in die Knie.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Hebe nun langsam aber kraftvoll ein Bein. Und zwar abwechselnd links und rechts. Spanne dabei deinen Bauch und Oberkörper an.</a:t>
            </a:r>
          </a:p>
          <a:p>
            <a:pPr marL="0" indent="0">
              <a:buNone/>
            </a:pPr>
            <a:r>
              <a:rPr lang="de-DE" sz="1800" b="1" dirty="0"/>
              <a:t>Hinweise: </a:t>
            </a:r>
            <a:r>
              <a:rPr lang="de-DE" sz="1800" dirty="0"/>
              <a:t>Wade und Oberschenkel sollten im rechten Winkel zueinander sein.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93" y="4239491"/>
            <a:ext cx="3926663" cy="20698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8900" cap="none" dirty="0" smtClean="0"/>
              <a:t>Armübungen</a:t>
            </a:r>
            <a:r>
              <a:rPr lang="de-DE" sz="8900" dirty="0"/>
              <a:t/>
            </a:r>
            <a:br>
              <a:rPr lang="de-DE" sz="8900" dirty="0"/>
            </a:br>
            <a:endParaRPr lang="de-DE" sz="8900" dirty="0"/>
          </a:p>
        </p:txBody>
      </p:sp>
    </p:spTree>
    <p:extLst>
      <p:ext uri="{BB962C8B-B14F-4D97-AF65-F5344CB8AC3E}">
        <p14:creationId xmlns:p14="http://schemas.microsoft.com/office/powerpoint/2010/main" val="315366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Unterarme werden </a:t>
            </a:r>
            <a:r>
              <a:rPr lang="de-DE" sz="1800" dirty="0" smtClean="0"/>
              <a:t>in </a:t>
            </a:r>
            <a:r>
              <a:rPr lang="de-DE" sz="1800" dirty="0"/>
              <a:t>Richtung der Schultern </a:t>
            </a:r>
            <a:r>
              <a:rPr lang="de-DE" sz="1800" dirty="0" smtClean="0"/>
              <a:t>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4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07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13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00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7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93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</a:t>
            </a:r>
            <a:r>
              <a:rPr lang="de-DE" cap="none" dirty="0"/>
              <a:t>B</a:t>
            </a:r>
            <a:r>
              <a:rPr lang="de-DE" cap="none" dirty="0" smtClean="0"/>
              <a:t>izepscurls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34945" y="719881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GO!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19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Arm Kreisen 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1800" dirty="0" smtClean="0"/>
              <a:t>Stell dich aufrecht </a:t>
            </a:r>
            <a:r>
              <a:rPr lang="de-DE" sz="1800" dirty="0"/>
              <a:t>hin und </a:t>
            </a:r>
            <a:r>
              <a:rPr lang="de-DE" sz="1800" dirty="0" smtClean="0"/>
              <a:t>heb die </a:t>
            </a:r>
            <a:r>
              <a:rPr lang="de-DE" sz="1800" dirty="0"/>
              <a:t>Arme </a:t>
            </a:r>
            <a:r>
              <a:rPr lang="de-DE" sz="1800" dirty="0" smtClean="0"/>
              <a:t>zur Seite, sodass </a:t>
            </a:r>
            <a:r>
              <a:rPr lang="de-DE" sz="1800" dirty="0"/>
              <a:t>sie parallel zum Boden </a:t>
            </a:r>
            <a:r>
              <a:rPr lang="de-DE" sz="1800" dirty="0" smtClean="0"/>
              <a:t>sind.</a:t>
            </a:r>
          </a:p>
          <a:p>
            <a:pPr marL="457200" indent="-457200">
              <a:buAutoNum type="arabicPeriod"/>
            </a:pPr>
            <a:r>
              <a:rPr lang="de-DE" sz="1800" dirty="0" smtClean="0"/>
              <a:t>Zeig mit </a:t>
            </a:r>
            <a:r>
              <a:rPr lang="de-DE" sz="1800" dirty="0"/>
              <a:t>den Fingern nach außen und </a:t>
            </a:r>
            <a:r>
              <a:rPr lang="de-DE" sz="1800" dirty="0" smtClean="0"/>
              <a:t>vollführe schnelle</a:t>
            </a:r>
            <a:r>
              <a:rPr lang="de-DE" sz="1800" dirty="0"/>
              <a:t>, kleine Kreise mit den Armen</a:t>
            </a:r>
            <a:r>
              <a:rPr lang="de-DE" sz="1800" dirty="0" smtClean="0"/>
              <a:t>.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/>
          <a:srcRect l="50682" t="62225" r="28255" b="15982"/>
          <a:stretch/>
        </p:blipFill>
        <p:spPr>
          <a:xfrm>
            <a:off x="587061" y="3654380"/>
            <a:ext cx="4450452" cy="25901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11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10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4758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8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7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6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5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4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3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cap="none" dirty="0" smtClean="0"/>
              <a:t>Beidseitige Bizepscurls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24128" y="1877013"/>
            <a:ext cx="9720073" cy="4365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Material</a:t>
            </a:r>
            <a:r>
              <a:rPr lang="de-DE" sz="1800" b="1" dirty="0" smtClean="0"/>
              <a:t>: </a:t>
            </a:r>
          </a:p>
          <a:p>
            <a:pPr marL="0" indent="0">
              <a:buNone/>
            </a:pPr>
            <a:r>
              <a:rPr lang="de-DE" sz="1800" dirty="0" smtClean="0"/>
              <a:t>Hanteln </a:t>
            </a:r>
            <a:r>
              <a:rPr lang="de-DE" sz="1800" dirty="0"/>
              <a:t>notwendig (wer keine zur Verfügung hat, verwendet gefüllte Wasserflaschen), eine für jede Hand.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Unterarme werden in Richtung der Schultern eingeklappt.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/>
              <a:t>Die Handflächen zeigen zum Körper. Der Handrücken zeigt nach vorne.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Die </a:t>
            </a:r>
            <a:r>
              <a:rPr lang="de-DE" sz="1800" dirty="0"/>
              <a:t>Arme dann in die Ausgangsposition zurückführen</a:t>
            </a:r>
            <a:r>
              <a:rPr lang="de-DE" sz="1800" dirty="0" smtClean="0"/>
              <a:t>.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70" y="4617401"/>
            <a:ext cx="2486685" cy="2041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9410007" y="728194"/>
            <a:ext cx="2252750" cy="122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chemeClr val="tx1"/>
                </a:solidFill>
              </a:rPr>
              <a:t>2</a:t>
            </a:r>
            <a:endParaRPr lang="de-D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20129</Words>
  <Application>Microsoft Office PowerPoint</Application>
  <PresentationFormat>Breitbild</PresentationFormat>
  <Paragraphs>2084</Paragraphs>
  <Slides>377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377</vt:i4>
      </vt:variant>
    </vt:vector>
  </HeadingPairs>
  <TitlesOfParts>
    <vt:vector size="384" baseType="lpstr">
      <vt:lpstr>Arial</vt:lpstr>
      <vt:lpstr>Symbol</vt:lpstr>
      <vt:lpstr>Tw Cen MT</vt:lpstr>
      <vt:lpstr>Tw Cen MT Condensed</vt:lpstr>
      <vt:lpstr>Wingdings</vt:lpstr>
      <vt:lpstr>Wingdings 3</vt:lpstr>
      <vt:lpstr>Integral</vt:lpstr>
      <vt:lpstr>Tabata Workout  Schwerpunkt: Arme </vt:lpstr>
      <vt:lpstr>Anleitung für das Workout </vt:lpstr>
      <vt:lpstr>Inhaltsverzeichnis </vt:lpstr>
      <vt:lpstr>Warm-Up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Arm Kreisen 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Burpees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Jumping Jack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Knieheben </vt:lpstr>
      <vt:lpstr>  Armübungen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Beidseitige Bizepscurls 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Trizeps-Dips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Rowing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Overhead Triceps Extensions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Diamond Push-Up 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Schulterdrücken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Plank Walks 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 T-Push-Up</vt:lpstr>
      <vt:lpstr>Cool Down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Kobradehnung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Schmetterlingssitz </vt:lpstr>
      <vt:lpstr>Pause</vt:lpstr>
      <vt:lpstr>Schmetterlingssitz </vt:lpstr>
      <vt:lpstr>Schmetterlingssitz </vt:lpstr>
      <vt:lpstr>Schmetterlingssitz </vt:lpstr>
      <vt:lpstr>Schmetterlingssitz </vt:lpstr>
      <vt:lpstr>Schmetterlingssitz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rechts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Lendenwirbeldrehung links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Kinderstellung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Tabata Workout  Schwerpunkt: Arme</dc:title>
  <dc:creator>Wladik</dc:creator>
  <cp:lastModifiedBy>Wladik</cp:lastModifiedBy>
  <cp:revision>85</cp:revision>
  <dcterms:created xsi:type="dcterms:W3CDTF">2020-05-18T21:20:15Z</dcterms:created>
  <dcterms:modified xsi:type="dcterms:W3CDTF">2020-05-27T16:52:05Z</dcterms:modified>
</cp:coreProperties>
</file>