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60" r:id="rId6"/>
    <p:sldId id="259" r:id="rId7"/>
    <p:sldId id="263" r:id="rId8"/>
    <p:sldId id="264" r:id="rId9"/>
    <p:sldId id="266" r:id="rId10"/>
    <p:sldId id="265" r:id="rId11"/>
    <p:sldId id="269" r:id="rId12"/>
    <p:sldId id="270" r:id="rId13"/>
    <p:sldId id="271" r:id="rId14"/>
    <p:sldId id="274" r:id="rId15"/>
    <p:sldId id="272" r:id="rId16"/>
    <p:sldId id="275" r:id="rId17"/>
    <p:sldId id="273" r:id="rId18"/>
    <p:sldId id="276" r:id="rId19"/>
    <p:sldId id="277" r:id="rId20"/>
    <p:sldId id="281" r:id="rId21"/>
    <p:sldId id="280" r:id="rId22"/>
    <p:sldId id="282" r:id="rId23"/>
    <p:sldId id="267" r:id="rId24"/>
    <p:sldId id="268" r:id="rId25"/>
    <p:sldId id="278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94"/>
    <p:restoredTop sz="94671"/>
  </p:normalViewPr>
  <p:slideViewPr>
    <p:cSldViewPr snapToGrid="0" snapToObjects="1">
      <p:cViewPr varScale="1">
        <p:scale>
          <a:sx n="128" d="100"/>
          <a:sy n="128" d="100"/>
        </p:scale>
        <p:origin x="6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7.jp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9.jpg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10.jp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11.jpg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1.png"/><Relationship Id="rId4" Type="http://schemas.openxmlformats.org/officeDocument/2006/relationships/image" Target="../media/image12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1.pn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1.pn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E60B28-E2CA-4E47-8697-6507C2F06C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/>
              <a:t>Tabata</a:t>
            </a:r>
            <a:r>
              <a:rPr lang="de-DE" dirty="0"/>
              <a:t> - </a:t>
            </a:r>
            <a:r>
              <a:rPr lang="de-DE" dirty="0" err="1"/>
              <a:t>workout</a:t>
            </a:r>
            <a:r>
              <a:rPr lang="de-DE" dirty="0"/>
              <a:t> (Schwerpunkt Bauch)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F5677B4-8D85-A34F-B94C-0721BE5E4ED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Von Nele </a:t>
            </a:r>
            <a:r>
              <a:rPr lang="de-DE" dirty="0" err="1"/>
              <a:t>klimaschka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602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5000"/>
    </mc:Choice>
    <mc:Fallback xmlns="">
      <p:transition spd="slow" advClick="0" advTm="5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B3473C-3702-F744-9CC8-08D645655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Tabata</a:t>
            </a:r>
            <a:r>
              <a:rPr lang="de-DE" dirty="0"/>
              <a:t> – Workout - Bauch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675B0E-D73F-5243-8F14-7B1C2EFF2F1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Planks – 20 Sek. </a:t>
            </a:r>
          </a:p>
          <a:p>
            <a:r>
              <a:rPr lang="de-DE" dirty="0"/>
              <a:t>Unterarme liegen auf</a:t>
            </a:r>
          </a:p>
          <a:p>
            <a:r>
              <a:rPr lang="de-DE" dirty="0"/>
              <a:t>Rücken bildet eine gerade Linie</a:t>
            </a:r>
          </a:p>
          <a:p>
            <a:r>
              <a:rPr lang="de-DE" dirty="0"/>
              <a:t>So lange wie möglich halten</a:t>
            </a:r>
          </a:p>
        </p:txBody>
      </p:sp>
      <p:pic>
        <p:nvPicPr>
          <p:cNvPr id="6" name="Inhaltsplatzhalter 5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B414BFD4-BCA3-DC4F-8B3C-EC5A36A33BB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224321" y="2968512"/>
            <a:ext cx="4386486" cy="2892538"/>
          </a:xfrm>
        </p:spPr>
      </p:pic>
    </p:spTree>
    <p:extLst>
      <p:ext uri="{BB962C8B-B14F-4D97-AF65-F5344CB8AC3E}">
        <p14:creationId xmlns:p14="http://schemas.microsoft.com/office/powerpoint/2010/main" val="2888367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BD5469-BAC3-D44A-9D69-931961655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Pause 10 </a:t>
            </a:r>
            <a:r>
              <a:rPr lang="de-DE" dirty="0" err="1"/>
              <a:t>sek.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32A2C8D-B046-364F-AADA-DF315722AC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Nächste Übung:  Leg </a:t>
            </a:r>
            <a:r>
              <a:rPr lang="de-DE" dirty="0" err="1"/>
              <a:t>Raise</a:t>
            </a:r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BB999DB-932C-6A4E-BFAD-29B2B40CC381}"/>
              </a:ext>
            </a:extLst>
          </p:cNvPr>
          <p:cNvSpPr txBox="1"/>
          <p:nvPr/>
        </p:nvSpPr>
        <p:spPr>
          <a:xfrm>
            <a:off x="7645094" y="4241530"/>
            <a:ext cx="39657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Rücken liegt flach auch dem Boden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Beine werden nach oben gestreckt &amp; langsam wieder abgelegt</a:t>
            </a:r>
          </a:p>
          <a:p>
            <a:endParaRPr lang="de-DE" dirty="0"/>
          </a:p>
        </p:txBody>
      </p:sp>
      <p:pic>
        <p:nvPicPr>
          <p:cNvPr id="5" name="Inhaltsplatzhalter 3" descr="Ein Bild, das sitzend, schwarz, Raum, Katze enthält.&#10;&#10;Automatisch generierte Beschreibung">
            <a:extLst>
              <a:ext uri="{FF2B5EF4-FFF2-40B4-BE49-F238E27FC236}">
                <a16:creationId xmlns:a16="http://schemas.microsoft.com/office/drawing/2014/main" id="{D13E33C6-2AC1-AE46-B9E7-2638FC5393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9210" y="1691359"/>
            <a:ext cx="3298128" cy="2250285"/>
          </a:xfrm>
          <a:prstGeom prst="rect">
            <a:avLst/>
          </a:prstGeom>
        </p:spPr>
      </p:pic>
      <p:pic>
        <p:nvPicPr>
          <p:cNvPr id="7" name="Countdown 3 sek. 10sek.m4a" descr="Countdown 3 sek. 10sek.m4a">
            <a:hlinkClick r:id="" action="ppaction://media"/>
            <a:extLst>
              <a:ext uri="{FF2B5EF4-FFF2-40B4-BE49-F238E27FC236}">
                <a16:creationId xmlns:a16="http://schemas.microsoft.com/office/drawing/2014/main" id="{D5E514A5-C5C1-5D47-8744-F028B7DA868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039246" y="5754330"/>
            <a:ext cx="495852" cy="495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179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04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A6E34A-CF5F-D644-B28B-FE4AB11AE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Tabata</a:t>
            </a:r>
            <a:r>
              <a:rPr lang="de-DE" dirty="0"/>
              <a:t> – </a:t>
            </a:r>
            <a:r>
              <a:rPr lang="de-DE" dirty="0" err="1"/>
              <a:t>Workout</a:t>
            </a:r>
            <a:r>
              <a:rPr lang="de-DE" dirty="0"/>
              <a:t> - Bauch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EFBC5E03-C42C-3C46-BFF4-51FE3DEDED5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Leg </a:t>
            </a:r>
            <a:r>
              <a:rPr lang="de-DE" sz="3200" dirty="0" err="1"/>
              <a:t>raise</a:t>
            </a:r>
            <a:r>
              <a:rPr lang="de-DE" sz="3200" dirty="0"/>
              <a:t> – 20 Sek.</a:t>
            </a:r>
          </a:p>
          <a:p>
            <a:r>
              <a:rPr lang="de-DE" dirty="0"/>
              <a:t>Rücken liegt flach auch dem Boden</a:t>
            </a:r>
          </a:p>
          <a:p>
            <a:r>
              <a:rPr lang="de-DE" dirty="0"/>
              <a:t>Beine werden nach oben gestreckt &amp; langsam wieder abgelegt</a:t>
            </a:r>
          </a:p>
        </p:txBody>
      </p:sp>
      <p:pic>
        <p:nvPicPr>
          <p:cNvPr id="4" name="Inhaltsplatzhalter 3" descr="Ein Bild, das sitzend, schwarz, Raum, Katze enthält.&#10;&#10;Automatisch generierte Beschreibung">
            <a:extLst>
              <a:ext uri="{FF2B5EF4-FFF2-40B4-BE49-F238E27FC236}">
                <a16:creationId xmlns:a16="http://schemas.microsoft.com/office/drawing/2014/main" id="{0EB7AE84-6A5E-7B45-A9D1-17803134610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36597" y="2227263"/>
            <a:ext cx="5325855" cy="3633787"/>
          </a:xfrm>
        </p:spPr>
      </p:pic>
    </p:spTree>
    <p:extLst>
      <p:ext uri="{BB962C8B-B14F-4D97-AF65-F5344CB8AC3E}">
        <p14:creationId xmlns:p14="http://schemas.microsoft.com/office/powerpoint/2010/main" val="778956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DEF1F6-C7B8-5543-A95A-88B60A89A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Pause 10 </a:t>
            </a:r>
            <a:r>
              <a:rPr lang="de-DE" dirty="0" err="1"/>
              <a:t>sek.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7BF40F9-5FEC-AC4A-9E2A-6458018CF9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Nächste Übung: </a:t>
            </a:r>
            <a:r>
              <a:rPr lang="de-DE" dirty="0" err="1"/>
              <a:t>Bicycle</a:t>
            </a:r>
            <a:r>
              <a:rPr lang="de-DE" dirty="0"/>
              <a:t> </a:t>
            </a:r>
            <a:r>
              <a:rPr lang="de-DE" dirty="0" err="1"/>
              <a:t>Crunch</a:t>
            </a:r>
            <a:endParaRPr lang="de-DE" dirty="0"/>
          </a:p>
          <a:p>
            <a:endParaRPr lang="de-DE" dirty="0"/>
          </a:p>
        </p:txBody>
      </p:sp>
      <p:pic>
        <p:nvPicPr>
          <p:cNvPr id="4" name="Countdown 3 sek. 10sek.m4a" descr="Countdown 3 sek. 10sek.m4a">
            <a:hlinkClick r:id="" action="ppaction://media"/>
            <a:extLst>
              <a:ext uri="{FF2B5EF4-FFF2-40B4-BE49-F238E27FC236}">
                <a16:creationId xmlns:a16="http://schemas.microsoft.com/office/drawing/2014/main" id="{3BADD0B9-F083-7348-9031-2A35D574E62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039246" y="5754330"/>
            <a:ext cx="495852" cy="495852"/>
          </a:xfrm>
          <a:prstGeom prst="rect">
            <a:avLst/>
          </a:prstGeom>
        </p:spPr>
      </p:pic>
      <p:pic>
        <p:nvPicPr>
          <p:cNvPr id="5" name="Inhaltsplatzhalter 5">
            <a:extLst>
              <a:ext uri="{FF2B5EF4-FFF2-40B4-BE49-F238E27FC236}">
                <a16:creationId xmlns:a16="http://schemas.microsoft.com/office/drawing/2014/main" id="{92ED3E61-842C-2741-8848-6F6532C69E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31889" y="879482"/>
            <a:ext cx="3803209" cy="2737158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7DFB390B-F7DB-0D4B-9DF6-8E5CB632CD11}"/>
              </a:ext>
            </a:extLst>
          </p:cNvPr>
          <p:cNvSpPr txBox="1"/>
          <p:nvPr/>
        </p:nvSpPr>
        <p:spPr>
          <a:xfrm>
            <a:off x="7571123" y="3397695"/>
            <a:ext cx="412473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Auf den Rücken legen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Erst berührt der rechte Ellenbogen das linke Knie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Dann der linke Ellenbogen das rechte Knie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… immer abwechselnd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2275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0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44B048-C13E-6C42-B6C8-CEF1EB266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Tabata</a:t>
            </a:r>
            <a:r>
              <a:rPr lang="de-DE" dirty="0"/>
              <a:t> – </a:t>
            </a:r>
            <a:r>
              <a:rPr lang="de-DE" dirty="0" err="1"/>
              <a:t>workout</a:t>
            </a:r>
            <a:r>
              <a:rPr lang="de-DE" dirty="0"/>
              <a:t> - bauch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4EF2B81-42EB-0B4E-A522-7DFA7CF2B61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e-DE" sz="3200" dirty="0" err="1"/>
              <a:t>Bicycle</a:t>
            </a:r>
            <a:r>
              <a:rPr lang="de-DE" sz="3200" dirty="0"/>
              <a:t> </a:t>
            </a:r>
            <a:r>
              <a:rPr lang="de-DE" sz="3200" dirty="0" err="1"/>
              <a:t>Chrunch</a:t>
            </a:r>
            <a:r>
              <a:rPr lang="de-DE" sz="3200" dirty="0"/>
              <a:t> – 20 Sek.</a:t>
            </a:r>
          </a:p>
          <a:p>
            <a:r>
              <a:rPr lang="de-DE" dirty="0"/>
              <a:t>Auf den Rücken legen</a:t>
            </a:r>
          </a:p>
          <a:p>
            <a:r>
              <a:rPr lang="de-DE" dirty="0"/>
              <a:t>Erst berührt der rechte Ellenbogen das linke Knie</a:t>
            </a:r>
          </a:p>
          <a:p>
            <a:r>
              <a:rPr lang="de-DE" dirty="0"/>
              <a:t>Dann der linke Ellenbogen das rechte Knie</a:t>
            </a:r>
          </a:p>
          <a:p>
            <a:r>
              <a:rPr lang="de-DE" dirty="0"/>
              <a:t>… immer abwechselnd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DE77A6E7-65DD-154A-B342-95456A56B62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17318" y="2318634"/>
            <a:ext cx="5293489" cy="3809708"/>
          </a:xfrm>
        </p:spPr>
      </p:pic>
    </p:spTree>
    <p:extLst>
      <p:ext uri="{BB962C8B-B14F-4D97-AF65-F5344CB8AC3E}">
        <p14:creationId xmlns:p14="http://schemas.microsoft.com/office/powerpoint/2010/main" val="127570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DEF1F6-C7B8-5543-A95A-88B60A89A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Pause 10 </a:t>
            </a:r>
            <a:r>
              <a:rPr lang="de-DE" dirty="0" err="1"/>
              <a:t>sek.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7BF40F9-5FEC-AC4A-9E2A-6458018CF9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Nächste Übung: </a:t>
            </a:r>
            <a:r>
              <a:rPr lang="de-DE" dirty="0" err="1"/>
              <a:t>Flutter</a:t>
            </a:r>
            <a:r>
              <a:rPr lang="de-DE" dirty="0"/>
              <a:t> Kicks</a:t>
            </a:r>
          </a:p>
          <a:p>
            <a:endParaRPr lang="de-DE" dirty="0"/>
          </a:p>
        </p:txBody>
      </p:sp>
      <p:pic>
        <p:nvPicPr>
          <p:cNvPr id="4" name="Countdown 3 sek. 10sek.m4a" descr="Countdown 3 sek. 10sek.m4a">
            <a:hlinkClick r:id="" action="ppaction://media"/>
            <a:extLst>
              <a:ext uri="{FF2B5EF4-FFF2-40B4-BE49-F238E27FC236}">
                <a16:creationId xmlns:a16="http://schemas.microsoft.com/office/drawing/2014/main" id="{FE63CF09-B49A-A842-A322-2216C08A93D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039246" y="5754330"/>
            <a:ext cx="495852" cy="495852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C0C43111-31F2-8946-8B55-15D4F11B4FD5}"/>
              </a:ext>
            </a:extLst>
          </p:cNvPr>
          <p:cNvSpPr txBox="1"/>
          <p:nvPr/>
        </p:nvSpPr>
        <p:spPr>
          <a:xfrm>
            <a:off x="6979172" y="3970824"/>
            <a:ext cx="463163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Der untere Rücken liegt immer am Boden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Abwechselnd das rechte und das linke Bein bis in die Diagonale heben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Die Beine langsam senken !</a:t>
            </a:r>
          </a:p>
          <a:p>
            <a:endParaRPr lang="de-DE" dirty="0"/>
          </a:p>
        </p:txBody>
      </p:sp>
      <p:pic>
        <p:nvPicPr>
          <p:cNvPr id="6" name="Inhaltsplatzhalter 9">
            <a:extLst>
              <a:ext uri="{FF2B5EF4-FFF2-40B4-BE49-F238E27FC236}">
                <a16:creationId xmlns:a16="http://schemas.microsoft.com/office/drawing/2014/main" id="{DA9F3248-5CE2-AF42-B0BD-C530AC8669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19903" y="991245"/>
            <a:ext cx="3550172" cy="3550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3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0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44B048-C13E-6C42-B6C8-CEF1EB266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Tabata</a:t>
            </a:r>
            <a:r>
              <a:rPr lang="de-DE" dirty="0"/>
              <a:t> – </a:t>
            </a:r>
            <a:r>
              <a:rPr lang="de-DE" dirty="0" err="1"/>
              <a:t>workout</a:t>
            </a:r>
            <a:r>
              <a:rPr lang="de-DE" dirty="0"/>
              <a:t> - bauch</a:t>
            </a:r>
          </a:p>
        </p:txBody>
      </p:sp>
      <p:pic>
        <p:nvPicPr>
          <p:cNvPr id="10" name="Inhaltsplatzhalter 9">
            <a:extLst>
              <a:ext uri="{FF2B5EF4-FFF2-40B4-BE49-F238E27FC236}">
                <a16:creationId xmlns:a16="http://schemas.microsoft.com/office/drawing/2014/main" id="{DFF8FFCF-7BCE-404B-AF36-831290E5816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88417" y="1435610"/>
            <a:ext cx="5422390" cy="5422390"/>
          </a:xfrm>
        </p:spPr>
      </p:pic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632D23AF-02A4-B249-8233-833C3BC727D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e-DE" sz="3200" dirty="0" err="1"/>
              <a:t>Flutter</a:t>
            </a:r>
            <a:r>
              <a:rPr lang="de-DE" sz="3200" dirty="0"/>
              <a:t> Kicks – 20 Sek.</a:t>
            </a:r>
          </a:p>
          <a:p>
            <a:r>
              <a:rPr lang="de-DE" dirty="0"/>
              <a:t>Der untere Rücken liegt immer am Boden</a:t>
            </a:r>
          </a:p>
          <a:p>
            <a:r>
              <a:rPr lang="de-DE" dirty="0"/>
              <a:t>Abwechselnd das rechte und das linke Bein bis in die Diagonale heben</a:t>
            </a:r>
          </a:p>
          <a:p>
            <a:r>
              <a:rPr lang="de-DE" dirty="0"/>
              <a:t>Die Beine langsam senken !</a:t>
            </a:r>
          </a:p>
        </p:txBody>
      </p:sp>
    </p:spTree>
    <p:extLst>
      <p:ext uri="{BB962C8B-B14F-4D97-AF65-F5344CB8AC3E}">
        <p14:creationId xmlns:p14="http://schemas.microsoft.com/office/powerpoint/2010/main" val="3681202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DEF1F6-C7B8-5543-A95A-88B60A89A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Pause 10 </a:t>
            </a:r>
            <a:r>
              <a:rPr lang="de-DE" dirty="0" err="1"/>
              <a:t>sek.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7BF40F9-5FEC-AC4A-9E2A-6458018CF9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Nächste Übung: Hip Lift</a:t>
            </a:r>
          </a:p>
          <a:p>
            <a:endParaRPr lang="de-DE" dirty="0"/>
          </a:p>
        </p:txBody>
      </p:sp>
      <p:pic>
        <p:nvPicPr>
          <p:cNvPr id="4" name="Countdown 3 sek. 10sek.m4a" descr="Countdown 3 sek. 10sek.m4a">
            <a:hlinkClick r:id="" action="ppaction://media"/>
            <a:extLst>
              <a:ext uri="{FF2B5EF4-FFF2-40B4-BE49-F238E27FC236}">
                <a16:creationId xmlns:a16="http://schemas.microsoft.com/office/drawing/2014/main" id="{239A8E3F-D5E9-E040-AD15-3670E96113A7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039246" y="5754330"/>
            <a:ext cx="495852" cy="495852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60BB226F-A86E-6649-AA57-DD1503365D48}"/>
              </a:ext>
            </a:extLst>
          </p:cNvPr>
          <p:cNvSpPr txBox="1"/>
          <p:nvPr/>
        </p:nvSpPr>
        <p:spPr>
          <a:xfrm>
            <a:off x="7467070" y="3970824"/>
            <a:ext cx="414373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Auf den Rücken legen, Beine hüftbreit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Hüfte so hoch wie möglich anheben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Ca. 4 Sek. halten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Hüfte wieder senken</a:t>
            </a:r>
          </a:p>
          <a:p>
            <a:endParaRPr lang="de-DE" dirty="0"/>
          </a:p>
        </p:txBody>
      </p:sp>
      <p:pic>
        <p:nvPicPr>
          <p:cNvPr id="6" name="Inhaltsplatzhalter 5" descr="Ein Bild, das Tisch enthält.&#10;&#10;Automatisch generierte Beschreibung">
            <a:extLst>
              <a:ext uri="{FF2B5EF4-FFF2-40B4-BE49-F238E27FC236}">
                <a16:creationId xmlns:a16="http://schemas.microsoft.com/office/drawing/2014/main" id="{01D84F06-562A-1049-9141-3BBB19AD5F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51322" y="940949"/>
            <a:ext cx="3635850" cy="302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724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0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44B048-C13E-6C42-B6C8-CEF1EB266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Tabata</a:t>
            </a:r>
            <a:r>
              <a:rPr lang="de-DE" dirty="0"/>
              <a:t> – </a:t>
            </a:r>
            <a:r>
              <a:rPr lang="de-DE" dirty="0" err="1"/>
              <a:t>workout</a:t>
            </a:r>
            <a:r>
              <a:rPr lang="de-DE" dirty="0"/>
              <a:t> - bauch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4EF2B81-42EB-0B4E-A522-7DFA7CF2B61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sz="3200" dirty="0"/>
              <a:t>Hip Lift – 20 Sek.</a:t>
            </a:r>
          </a:p>
          <a:p>
            <a:r>
              <a:rPr lang="de-DE" dirty="0"/>
              <a:t>Auf den Rücken legen, Beine hüftbreit</a:t>
            </a:r>
          </a:p>
          <a:p>
            <a:r>
              <a:rPr lang="de-DE" dirty="0"/>
              <a:t>Hüfte so hoch wie möglich anheben</a:t>
            </a:r>
          </a:p>
          <a:p>
            <a:r>
              <a:rPr lang="de-DE" dirty="0"/>
              <a:t>Ca. 4 Sek. halten</a:t>
            </a:r>
          </a:p>
          <a:p>
            <a:r>
              <a:rPr lang="de-DE" dirty="0"/>
              <a:t>Hüfte wieder senken</a:t>
            </a:r>
          </a:p>
        </p:txBody>
      </p:sp>
      <p:pic>
        <p:nvPicPr>
          <p:cNvPr id="6" name="Inhaltsplatzhalter 5" descr="Ein Bild, das Tisch enthält.&#10;&#10;Automatisch generierte Beschreibung">
            <a:extLst>
              <a:ext uri="{FF2B5EF4-FFF2-40B4-BE49-F238E27FC236}">
                <a16:creationId xmlns:a16="http://schemas.microsoft.com/office/drawing/2014/main" id="{135C2AEC-6B5B-3649-B8CB-D8CA3E32B32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12375" y="1877340"/>
            <a:ext cx="5198432" cy="4332026"/>
          </a:xfrm>
        </p:spPr>
      </p:pic>
    </p:spTree>
    <p:extLst>
      <p:ext uri="{BB962C8B-B14F-4D97-AF65-F5344CB8AC3E}">
        <p14:creationId xmlns:p14="http://schemas.microsoft.com/office/powerpoint/2010/main" val="965555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DEF1F6-C7B8-5543-A95A-88B60A89A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Pause 10 </a:t>
            </a:r>
            <a:r>
              <a:rPr lang="de-DE" dirty="0" err="1"/>
              <a:t>sek.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7BF40F9-5FEC-AC4A-9E2A-6458018CF9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Nächste Übung: </a:t>
            </a:r>
            <a:r>
              <a:rPr lang="de-DE" dirty="0" err="1"/>
              <a:t>Russian</a:t>
            </a:r>
            <a:r>
              <a:rPr lang="de-DE" dirty="0"/>
              <a:t> Twist</a:t>
            </a:r>
          </a:p>
          <a:p>
            <a:endParaRPr lang="de-DE" dirty="0"/>
          </a:p>
        </p:txBody>
      </p:sp>
      <p:pic>
        <p:nvPicPr>
          <p:cNvPr id="4" name="Countdown 3 sek. 10sek.m4a" descr="Countdown 3 sek. 10sek.m4a">
            <a:hlinkClick r:id="" action="ppaction://media"/>
            <a:extLst>
              <a:ext uri="{FF2B5EF4-FFF2-40B4-BE49-F238E27FC236}">
                <a16:creationId xmlns:a16="http://schemas.microsoft.com/office/drawing/2014/main" id="{EB619B1D-36B9-4648-B3E3-42101F6F8BE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039246" y="5754330"/>
            <a:ext cx="495852" cy="495852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0E44F19F-9B05-2348-98AE-BF538D5C11DA}"/>
              </a:ext>
            </a:extLst>
          </p:cNvPr>
          <p:cNvSpPr txBox="1"/>
          <p:nvPr/>
        </p:nvSpPr>
        <p:spPr>
          <a:xfrm>
            <a:off x="7533860" y="4241530"/>
            <a:ext cx="47509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Das Gleichgewicht halten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Die Hände von einer Seite zur anderen bewegen</a:t>
            </a:r>
          </a:p>
          <a:p>
            <a:endParaRPr lang="de-DE" dirty="0"/>
          </a:p>
        </p:txBody>
      </p:sp>
      <p:pic>
        <p:nvPicPr>
          <p:cNvPr id="6" name="Inhaltsplatzhalter 7">
            <a:extLst>
              <a:ext uri="{FF2B5EF4-FFF2-40B4-BE49-F238E27FC236}">
                <a16:creationId xmlns:a16="http://schemas.microsoft.com/office/drawing/2014/main" id="{FF5EFC8D-655C-A743-8BF4-42F27FA294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58149" y="1196720"/>
            <a:ext cx="4076949" cy="3044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60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0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E8822D-0969-B04C-BA39-A894825F9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Übersicht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9C95BF-27E8-7C4F-9B9C-CBAE5A5F3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/>
              <a:t>Warm-up</a:t>
            </a:r>
          </a:p>
          <a:p>
            <a:r>
              <a:rPr lang="de-DE" dirty="0" err="1"/>
              <a:t>Sit-ups</a:t>
            </a:r>
            <a:endParaRPr lang="de-DE" dirty="0"/>
          </a:p>
          <a:p>
            <a:r>
              <a:rPr lang="de-DE" dirty="0"/>
              <a:t>Planks</a:t>
            </a:r>
          </a:p>
          <a:p>
            <a:r>
              <a:rPr lang="de-DE" dirty="0"/>
              <a:t>Leg </a:t>
            </a:r>
            <a:r>
              <a:rPr lang="de-DE" dirty="0" err="1"/>
              <a:t>Raise</a:t>
            </a:r>
            <a:endParaRPr lang="de-DE" dirty="0"/>
          </a:p>
          <a:p>
            <a:r>
              <a:rPr lang="de-DE" dirty="0" err="1"/>
              <a:t>Bicycle</a:t>
            </a:r>
            <a:r>
              <a:rPr lang="de-DE" dirty="0"/>
              <a:t> </a:t>
            </a:r>
            <a:r>
              <a:rPr lang="de-DE" dirty="0" err="1"/>
              <a:t>Chrunch</a:t>
            </a:r>
            <a:endParaRPr lang="de-DE" dirty="0"/>
          </a:p>
          <a:p>
            <a:r>
              <a:rPr lang="de-DE" dirty="0" err="1"/>
              <a:t>Flutter</a:t>
            </a:r>
            <a:r>
              <a:rPr lang="de-DE" dirty="0"/>
              <a:t> Kicks</a:t>
            </a:r>
          </a:p>
          <a:p>
            <a:r>
              <a:rPr lang="de-DE" dirty="0"/>
              <a:t>Hip Lift</a:t>
            </a:r>
          </a:p>
          <a:p>
            <a:r>
              <a:rPr lang="de-DE" dirty="0" err="1"/>
              <a:t>Russian</a:t>
            </a:r>
            <a:r>
              <a:rPr lang="de-DE" dirty="0"/>
              <a:t> Twist</a:t>
            </a:r>
          </a:p>
          <a:p>
            <a:r>
              <a:rPr lang="de-DE" dirty="0"/>
              <a:t>seitliche Planks</a:t>
            </a:r>
          </a:p>
          <a:p>
            <a:r>
              <a:rPr lang="de-DE" dirty="0"/>
              <a:t>Cool-Down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9AD49F0-2C30-0043-A03D-F25B2497B968}"/>
              </a:ext>
            </a:extLst>
          </p:cNvPr>
          <p:cNvSpPr txBox="1"/>
          <p:nvPr/>
        </p:nvSpPr>
        <p:spPr>
          <a:xfrm>
            <a:off x="9014791" y="5971178"/>
            <a:ext cx="3518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Ton an </a:t>
            </a:r>
            <a:r>
              <a:rPr lang="de-DE" dirty="0">
                <a:sym typeface="Wingdings" pitchFamily="2" charset="2"/>
              </a:rPr>
              <a:t> Countdown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0401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44B048-C13E-6C42-B6C8-CEF1EB266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Tabata</a:t>
            </a:r>
            <a:r>
              <a:rPr lang="de-DE" dirty="0"/>
              <a:t> – </a:t>
            </a:r>
            <a:r>
              <a:rPr lang="de-DE" dirty="0" err="1"/>
              <a:t>workout</a:t>
            </a:r>
            <a:r>
              <a:rPr lang="de-DE" dirty="0"/>
              <a:t> - bauch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4EF2B81-42EB-0B4E-A522-7DFA7CF2B61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e-DE" sz="3200" dirty="0" err="1"/>
              <a:t>Russian</a:t>
            </a:r>
            <a:r>
              <a:rPr lang="de-DE" sz="3200" dirty="0"/>
              <a:t> Twist – 20 Sek.</a:t>
            </a:r>
          </a:p>
          <a:p>
            <a:r>
              <a:rPr lang="de-DE" dirty="0"/>
              <a:t>Das Gleichgewicht halten </a:t>
            </a:r>
          </a:p>
          <a:p>
            <a:r>
              <a:rPr lang="de-DE" dirty="0"/>
              <a:t>Die Hände von einer Seite zur anderen bewegen</a:t>
            </a:r>
          </a:p>
        </p:txBody>
      </p:sp>
      <p:pic>
        <p:nvPicPr>
          <p:cNvPr id="8" name="Inhaltsplatzhalter 7">
            <a:extLst>
              <a:ext uri="{FF2B5EF4-FFF2-40B4-BE49-F238E27FC236}">
                <a16:creationId xmlns:a16="http://schemas.microsoft.com/office/drawing/2014/main" id="{22744FD4-E1DB-3648-8179-DCC81A5D323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88419" y="2019709"/>
            <a:ext cx="5422390" cy="4049633"/>
          </a:xfrm>
        </p:spPr>
      </p:pic>
    </p:spTree>
    <p:extLst>
      <p:ext uri="{BB962C8B-B14F-4D97-AF65-F5344CB8AC3E}">
        <p14:creationId xmlns:p14="http://schemas.microsoft.com/office/powerpoint/2010/main" val="3300653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DEF1F6-C7B8-5543-A95A-88B60A89A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Pause 10 </a:t>
            </a:r>
            <a:r>
              <a:rPr lang="de-DE" dirty="0" err="1"/>
              <a:t>sek.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7BF40F9-5FEC-AC4A-9E2A-6458018CF9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Nächste Übung:</a:t>
            </a:r>
          </a:p>
        </p:txBody>
      </p:sp>
      <p:pic>
        <p:nvPicPr>
          <p:cNvPr id="4" name="Countdown 3 sek. 10sek.m4a" descr="Countdown 3 sek. 10sek.m4a">
            <a:hlinkClick r:id="" action="ppaction://media"/>
            <a:extLst>
              <a:ext uri="{FF2B5EF4-FFF2-40B4-BE49-F238E27FC236}">
                <a16:creationId xmlns:a16="http://schemas.microsoft.com/office/drawing/2014/main" id="{EB619B1D-36B9-4648-B3E3-42101F6F8BE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039246" y="5754330"/>
            <a:ext cx="495852" cy="495852"/>
          </a:xfrm>
          <a:prstGeom prst="rect">
            <a:avLst/>
          </a:prstGeom>
        </p:spPr>
      </p:pic>
      <p:pic>
        <p:nvPicPr>
          <p:cNvPr id="5" name="Inhaltsplatzhalter 5">
            <a:extLst>
              <a:ext uri="{FF2B5EF4-FFF2-40B4-BE49-F238E27FC236}">
                <a16:creationId xmlns:a16="http://schemas.microsoft.com/office/drawing/2014/main" id="{26AFE2C0-D700-8240-B2F0-1CE8E34A7AB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28556" y="1621685"/>
            <a:ext cx="3696183" cy="275834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C5CAC499-FB91-A94E-A93C-BDB1466BD5BE}"/>
              </a:ext>
            </a:extLst>
          </p:cNvPr>
          <p:cNvSpPr txBox="1"/>
          <p:nvPr/>
        </p:nvSpPr>
        <p:spPr>
          <a:xfrm>
            <a:off x="6855924" y="4380030"/>
            <a:ext cx="4641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Seitlich auf den Unterarm &amp; die Füße stützen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Möglichst lange halten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572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04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44B048-C13E-6C42-B6C8-CEF1EB266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Tabata</a:t>
            </a:r>
            <a:r>
              <a:rPr lang="de-DE" dirty="0"/>
              <a:t> – </a:t>
            </a:r>
            <a:r>
              <a:rPr lang="de-DE" dirty="0" err="1"/>
              <a:t>workout</a:t>
            </a:r>
            <a:r>
              <a:rPr lang="de-DE" dirty="0"/>
              <a:t> - bauch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4EF2B81-42EB-0B4E-A522-7DFA7CF2B61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sz="3200" dirty="0"/>
              <a:t>Seitliche Planks – 20 Sek.</a:t>
            </a:r>
          </a:p>
          <a:p>
            <a:r>
              <a:rPr lang="de-DE" dirty="0"/>
              <a:t>Seitlich auf den Unterarm &amp; die Füße stützen</a:t>
            </a:r>
          </a:p>
          <a:p>
            <a:r>
              <a:rPr lang="de-DE" dirty="0"/>
              <a:t>Möglichst lange halten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4C58ED9A-54B8-DA44-BF9E-6C33361F438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095999" y="2256816"/>
            <a:ext cx="5468713" cy="4081129"/>
          </a:xfrm>
        </p:spPr>
      </p:pic>
    </p:spTree>
    <p:extLst>
      <p:ext uri="{BB962C8B-B14F-4D97-AF65-F5344CB8AC3E}">
        <p14:creationId xmlns:p14="http://schemas.microsoft.com/office/powerpoint/2010/main" val="2600021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5D48C2-524C-1B40-9FE1-2BB8F7D1F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Pause 10 Sek.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ED2E21D-4ACF-804F-A6B0-D49641E26C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Cool-Down </a:t>
            </a:r>
            <a:r>
              <a:rPr lang="de-DE" dirty="0">
                <a:sym typeface="Wingdings" pitchFamily="2" charset="2"/>
              </a:rPr>
              <a:t> Kobra</a:t>
            </a:r>
            <a:endParaRPr lang="de-DE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B4ABFB7B-A61F-D049-8DEF-33EB205694EA}"/>
              </a:ext>
            </a:extLst>
          </p:cNvPr>
          <p:cNvSpPr txBox="1"/>
          <p:nvPr/>
        </p:nvSpPr>
        <p:spPr>
          <a:xfrm>
            <a:off x="8046719" y="4079752"/>
            <a:ext cx="30504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Beine liegen auf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Oberkörper ist gestreckt</a:t>
            </a:r>
          </a:p>
          <a:p>
            <a:endParaRPr lang="de-DE" dirty="0"/>
          </a:p>
        </p:txBody>
      </p:sp>
      <p:pic>
        <p:nvPicPr>
          <p:cNvPr id="5" name="Inhaltsplatzhalter 5">
            <a:extLst>
              <a:ext uri="{FF2B5EF4-FFF2-40B4-BE49-F238E27FC236}">
                <a16:creationId xmlns:a16="http://schemas.microsoft.com/office/drawing/2014/main" id="{D56149F1-A1F7-BF45-997D-6BA459A11E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46719" y="1616724"/>
            <a:ext cx="2791358" cy="2175940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923B78FA-66D9-2147-8257-58C9893F2DDB}"/>
              </a:ext>
            </a:extLst>
          </p:cNvPr>
          <p:cNvSpPr/>
          <p:nvPr/>
        </p:nvSpPr>
        <p:spPr>
          <a:xfrm>
            <a:off x="8046719" y="3513667"/>
            <a:ext cx="2791358" cy="2789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Countdown 3 sek. 10sek.m4a" descr="Countdown 3 sek. 10sek.m4a">
            <a:hlinkClick r:id="" action="ppaction://media"/>
            <a:extLst>
              <a:ext uri="{FF2B5EF4-FFF2-40B4-BE49-F238E27FC236}">
                <a16:creationId xmlns:a16="http://schemas.microsoft.com/office/drawing/2014/main" id="{44A493B2-701E-D84B-99FC-CD8DAC15D5C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039246" y="5754330"/>
            <a:ext cx="495852" cy="495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03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04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90E074-320F-B044-B32E-F06B6F91E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Cool-down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A03DEF-1A7F-9C42-8FB0-73682AB9858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Kobra – 20 Sek.</a:t>
            </a:r>
          </a:p>
          <a:p>
            <a:r>
              <a:rPr lang="de-DE" dirty="0"/>
              <a:t>Beine liegen auf</a:t>
            </a:r>
          </a:p>
          <a:p>
            <a:r>
              <a:rPr lang="de-DE" dirty="0"/>
              <a:t>Oberkörper ist gestreckt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FE7AEA0E-18E8-5E4B-ADA0-A29A03730FD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541053" y="2567118"/>
            <a:ext cx="3790522" cy="2954816"/>
          </a:xfr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C4EADD3B-F590-B348-81D8-FD999D47F375}"/>
              </a:ext>
            </a:extLst>
          </p:cNvPr>
          <p:cNvSpPr/>
          <p:nvPr/>
        </p:nvSpPr>
        <p:spPr>
          <a:xfrm>
            <a:off x="7264400" y="5173133"/>
            <a:ext cx="4258733" cy="348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9406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99C3B2-BE08-214B-AE79-40E2E74838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Ich hoffe es hat spaß gemacht!  </a:t>
            </a:r>
            <a:r>
              <a:rPr lang="de-DE" dirty="0">
                <a:sym typeface="Wingdings" pitchFamily="2" charset="2"/>
              </a:rPr>
              <a:t>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A82BA09-3341-764E-B321-BF3BB72557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Das </a:t>
            </a:r>
            <a:r>
              <a:rPr lang="de-DE" dirty="0" err="1"/>
              <a:t>workout</a:t>
            </a:r>
            <a:r>
              <a:rPr lang="de-DE" dirty="0"/>
              <a:t> ist zu ende</a:t>
            </a:r>
          </a:p>
        </p:txBody>
      </p:sp>
    </p:spTree>
    <p:extLst>
      <p:ext uri="{BB962C8B-B14F-4D97-AF65-F5344CB8AC3E}">
        <p14:creationId xmlns:p14="http://schemas.microsoft.com/office/powerpoint/2010/main" val="2286963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CF2D3D-062C-6C42-940F-0BA81F401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3225246"/>
            <a:ext cx="11029615" cy="1497507"/>
          </a:xfrm>
        </p:spPr>
        <p:txBody>
          <a:bodyPr/>
          <a:lstStyle/>
          <a:p>
            <a:r>
              <a:rPr lang="de-DE" dirty="0"/>
              <a:t>5, 4, 3, 2, 1, </a:t>
            </a:r>
            <a:r>
              <a:rPr lang="de-DE" dirty="0" err="1"/>
              <a:t>go</a:t>
            </a:r>
            <a:r>
              <a:rPr lang="de-DE" dirty="0"/>
              <a:t>!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FBA6958-C4E8-644B-973A-21CD0BF9712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Warm-up </a:t>
            </a:r>
            <a:r>
              <a:rPr lang="de-DE" dirty="0">
                <a:sym typeface="Wingdings" pitchFamily="2" charset="2"/>
              </a:rPr>
              <a:t> </a:t>
            </a:r>
            <a:r>
              <a:rPr lang="de-DE" dirty="0"/>
              <a:t>Hampelmänner</a:t>
            </a:r>
          </a:p>
        </p:txBody>
      </p:sp>
      <p:pic>
        <p:nvPicPr>
          <p:cNvPr id="4" name="Countdown 3 sek..m4a" descr="Countdown 3 sek..m4a">
            <a:hlinkClick r:id="" action="ppaction://media"/>
            <a:extLst>
              <a:ext uri="{FF2B5EF4-FFF2-40B4-BE49-F238E27FC236}">
                <a16:creationId xmlns:a16="http://schemas.microsoft.com/office/drawing/2014/main" id="{1ABBBF21-C97D-2E42-A49A-1816EF7F64A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204407" y="5835724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271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70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5F6CCC-ABC5-1A4E-ADD7-516011E3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Warm-up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FDA3B0D-1A1E-374C-A344-512BB7B24E4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Hampelmänner – 20 Sek.</a:t>
            </a:r>
          </a:p>
        </p:txBody>
      </p:sp>
      <p:pic>
        <p:nvPicPr>
          <p:cNvPr id="6" name="Inhaltsplatzhalter 5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3740F29F-2F81-0E4F-8272-972464E8C9C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680325" y="2007923"/>
            <a:ext cx="3461808" cy="4723926"/>
          </a:xfrm>
        </p:spPr>
      </p:pic>
    </p:spTree>
    <p:extLst>
      <p:ext uri="{BB962C8B-B14F-4D97-AF65-F5344CB8AC3E}">
        <p14:creationId xmlns:p14="http://schemas.microsoft.com/office/powerpoint/2010/main" val="1264624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D3A114-E717-5C44-9E2C-AE6938726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Pause 10 Sek.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776AF5B-9F82-D749-A8B4-587967660E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Nächste Übung:  Ausfallschritt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402142EB-39CF-A44B-9F52-989F7B0739C2}"/>
              </a:ext>
            </a:extLst>
          </p:cNvPr>
          <p:cNvSpPr txBox="1"/>
          <p:nvPr/>
        </p:nvSpPr>
        <p:spPr>
          <a:xfrm>
            <a:off x="6828182" y="3941644"/>
            <a:ext cx="46614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Achtung - das vordere Knie darf nicht über den Fuß hinaus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Das hintere Bein liegt auf</a:t>
            </a:r>
          </a:p>
          <a:p>
            <a:endParaRPr lang="de-DE" dirty="0"/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23B933F9-D5BC-794F-BE3B-A5B553BBC7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2140" y="800031"/>
            <a:ext cx="3804836" cy="2706575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9F6935D9-7F22-C54D-82E0-46C76FC580A9}"/>
              </a:ext>
            </a:extLst>
          </p:cNvPr>
          <p:cNvSpPr/>
          <p:nvPr/>
        </p:nvSpPr>
        <p:spPr>
          <a:xfrm>
            <a:off x="6932140" y="800031"/>
            <a:ext cx="803190" cy="7692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bg1"/>
              </a:solidFill>
            </a:endParaRPr>
          </a:p>
        </p:txBody>
      </p:sp>
      <p:pic>
        <p:nvPicPr>
          <p:cNvPr id="8" name="Countdown 3 sek. 10sek.m4a" descr="Countdown 3 sek. 10sek.m4a">
            <a:hlinkClick r:id="" action="ppaction://media"/>
            <a:extLst>
              <a:ext uri="{FF2B5EF4-FFF2-40B4-BE49-F238E27FC236}">
                <a16:creationId xmlns:a16="http://schemas.microsoft.com/office/drawing/2014/main" id="{6867AA49-6F7F-8747-8BFB-D41BFA330DC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987156" y="5741746"/>
            <a:ext cx="502478" cy="502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257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045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21F02C-257B-D44B-9A7B-DDFC7DA8E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Warm-up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63B4C6-4F27-4148-9C61-EE1E2A66C0A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Ausfallschritt – 20 Sek.</a:t>
            </a:r>
          </a:p>
          <a:p>
            <a:r>
              <a:rPr lang="de-DE" dirty="0"/>
              <a:t>Achtung - das vordere Knie darf nicht über den Fuß hinaus</a:t>
            </a:r>
          </a:p>
          <a:p>
            <a:r>
              <a:rPr lang="de-DE" dirty="0"/>
              <a:t>Das hintere Bein liegt auf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10C72A0A-E6C4-2B45-ABE8-67480F91C18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45381" y="2227263"/>
            <a:ext cx="5108287" cy="3633787"/>
          </a:xfr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6D1E06FD-182D-F14F-9760-4E068AF2C096}"/>
              </a:ext>
            </a:extLst>
          </p:cNvPr>
          <p:cNvSpPr/>
          <p:nvPr/>
        </p:nvSpPr>
        <p:spPr>
          <a:xfrm>
            <a:off x="6654800" y="2353733"/>
            <a:ext cx="643467" cy="8466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59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482BEC-C79B-3449-80B9-CE35D1D9F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Pause 10 Sek.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9B99FDF-E84A-5046-BD2E-15FA5F7BE7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Das  </a:t>
            </a:r>
            <a:r>
              <a:rPr lang="de-DE" dirty="0" err="1"/>
              <a:t>Workout</a:t>
            </a:r>
            <a:r>
              <a:rPr lang="de-DE" dirty="0"/>
              <a:t> startet </a:t>
            </a:r>
            <a:r>
              <a:rPr lang="de-DE" dirty="0">
                <a:sym typeface="Wingdings" pitchFamily="2" charset="2"/>
              </a:rPr>
              <a:t> </a:t>
            </a:r>
            <a:r>
              <a:rPr lang="de-DE" dirty="0" err="1">
                <a:sym typeface="Wingdings" pitchFamily="2" charset="2"/>
              </a:rPr>
              <a:t>Sit-ups</a:t>
            </a:r>
            <a:endParaRPr lang="de-DE" dirty="0"/>
          </a:p>
        </p:txBody>
      </p:sp>
      <p:pic>
        <p:nvPicPr>
          <p:cNvPr id="4" name="Inhaltsplatzhalter 5">
            <a:extLst>
              <a:ext uri="{FF2B5EF4-FFF2-40B4-BE49-F238E27FC236}">
                <a16:creationId xmlns:a16="http://schemas.microsoft.com/office/drawing/2014/main" id="{E9A8A948-3AD5-D241-AF9C-DA6397F02A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11722" y="566077"/>
            <a:ext cx="3127524" cy="322658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9AB1A879-C41E-3547-9477-F2C428DC2506}"/>
              </a:ext>
            </a:extLst>
          </p:cNvPr>
          <p:cNvSpPr txBox="1"/>
          <p:nvPr/>
        </p:nvSpPr>
        <p:spPr>
          <a:xfrm>
            <a:off x="8098338" y="4000004"/>
            <a:ext cx="29409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Die Füße stehen fest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Arme hinter den Kopf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Ellenbogen berühren die Knie beim Hochgehen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endParaRPr lang="de-DE" dirty="0"/>
          </a:p>
        </p:txBody>
      </p:sp>
      <p:pic>
        <p:nvPicPr>
          <p:cNvPr id="6" name="Countdown 3 sek. 10sek.m4a" descr="Countdown 3 sek. 10sek.m4a">
            <a:hlinkClick r:id="" action="ppaction://media"/>
            <a:extLst>
              <a:ext uri="{FF2B5EF4-FFF2-40B4-BE49-F238E27FC236}">
                <a16:creationId xmlns:a16="http://schemas.microsoft.com/office/drawing/2014/main" id="{778D833B-AB5F-C54D-BCB3-83D4B0433A31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039246" y="5754330"/>
            <a:ext cx="495852" cy="495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29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0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B3473C-3702-F744-9CC8-08D645655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Tabata</a:t>
            </a:r>
            <a:r>
              <a:rPr lang="de-DE" dirty="0"/>
              <a:t> – Workout - Bauch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675B0E-D73F-5243-8F14-7B1C2EFF2F1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de-DE" sz="3200" dirty="0" err="1"/>
              <a:t>Sit-ups</a:t>
            </a:r>
            <a:r>
              <a:rPr lang="de-DE" sz="3200" dirty="0"/>
              <a:t> – 20 Sek.</a:t>
            </a:r>
          </a:p>
          <a:p>
            <a:r>
              <a:rPr lang="de-DE" dirty="0"/>
              <a:t>Die Füße stehen fest</a:t>
            </a:r>
          </a:p>
          <a:p>
            <a:r>
              <a:rPr lang="de-DE" dirty="0"/>
              <a:t>Arme hinter den Kopf</a:t>
            </a:r>
          </a:p>
          <a:p>
            <a:r>
              <a:rPr lang="de-DE" dirty="0"/>
              <a:t>Ellenbogen berühren die Knie beim Hochgehen</a:t>
            </a: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59488305-F2D4-D842-987A-900422D0E14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51600" y="2088356"/>
            <a:ext cx="4427008" cy="4567230"/>
          </a:xfrm>
        </p:spPr>
      </p:pic>
    </p:spTree>
    <p:extLst>
      <p:ext uri="{BB962C8B-B14F-4D97-AF65-F5344CB8AC3E}">
        <p14:creationId xmlns:p14="http://schemas.microsoft.com/office/powerpoint/2010/main" val="2844603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DD059E-C951-394C-B02D-B92EFAF61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Pause 10 Sek.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21A31A6-7B6D-CF49-B94B-7F07584742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Nächste Übung: Planks 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CE21F46-835C-544C-9739-B314EF11C226}"/>
              </a:ext>
            </a:extLst>
          </p:cNvPr>
          <p:cNvSpPr txBox="1"/>
          <p:nvPr/>
        </p:nvSpPr>
        <p:spPr>
          <a:xfrm>
            <a:off x="7688275" y="4218643"/>
            <a:ext cx="35625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Unterarme liegen auf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Rücken bildet eine gerade Linie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So lange wie möglich halten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endParaRPr lang="de-DE" dirty="0"/>
          </a:p>
        </p:txBody>
      </p:sp>
      <p:pic>
        <p:nvPicPr>
          <p:cNvPr id="5" name="Inhaltsplatzhalter 5" descr="Ein Bild, das Zeichnung enthält.&#10;&#10;Automatisch generierte Beschreibung">
            <a:extLst>
              <a:ext uri="{FF2B5EF4-FFF2-40B4-BE49-F238E27FC236}">
                <a16:creationId xmlns:a16="http://schemas.microsoft.com/office/drawing/2014/main" id="{45AEFA89-9777-1044-AB51-E1AE86FF3B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8275" y="1773288"/>
            <a:ext cx="3364274" cy="2218471"/>
          </a:xfrm>
          <a:prstGeom prst="rect">
            <a:avLst/>
          </a:prstGeom>
        </p:spPr>
      </p:pic>
      <p:pic>
        <p:nvPicPr>
          <p:cNvPr id="6" name="Countdown 3 sek. 10sek.m4a" descr="Countdown 3 sek. 10sek.m4a">
            <a:hlinkClick r:id="" action="ppaction://media"/>
            <a:extLst>
              <a:ext uri="{FF2B5EF4-FFF2-40B4-BE49-F238E27FC236}">
                <a16:creationId xmlns:a16="http://schemas.microsoft.com/office/drawing/2014/main" id="{0C3DE742-041D-EA4C-9005-7CD98E388C89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039246" y="5754330"/>
            <a:ext cx="495852" cy="495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90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04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Dividende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Dividende</Template>
  <TotalTime>0</TotalTime>
  <Words>555</Words>
  <Application>Microsoft Macintosh PowerPoint</Application>
  <PresentationFormat>Breitbild</PresentationFormat>
  <Paragraphs>114</Paragraphs>
  <Slides>25</Slides>
  <Notes>0</Notes>
  <HiddenSlides>0</HiddenSlides>
  <MMClips>11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25</vt:i4>
      </vt:variant>
    </vt:vector>
  </HeadingPairs>
  <TitlesOfParts>
    <vt:vector size="29" baseType="lpstr">
      <vt:lpstr>Arial</vt:lpstr>
      <vt:lpstr>Gill Sans MT</vt:lpstr>
      <vt:lpstr>Wingdings 2</vt:lpstr>
      <vt:lpstr>Dividende</vt:lpstr>
      <vt:lpstr>Tabata - workout (Schwerpunkt Bauch)</vt:lpstr>
      <vt:lpstr>Übersicht</vt:lpstr>
      <vt:lpstr>5, 4, 3, 2, 1, go!</vt:lpstr>
      <vt:lpstr>Warm-up</vt:lpstr>
      <vt:lpstr>Pause 10 Sek.</vt:lpstr>
      <vt:lpstr>Warm-up</vt:lpstr>
      <vt:lpstr>Pause 10 Sek.</vt:lpstr>
      <vt:lpstr>Tabata – Workout - Bauch</vt:lpstr>
      <vt:lpstr>Pause 10 Sek.</vt:lpstr>
      <vt:lpstr>Tabata – Workout - Bauch</vt:lpstr>
      <vt:lpstr>Pause 10 sek.</vt:lpstr>
      <vt:lpstr>Tabata – Workout - Bauch</vt:lpstr>
      <vt:lpstr>Pause 10 sek.</vt:lpstr>
      <vt:lpstr>Tabata – workout - bauch</vt:lpstr>
      <vt:lpstr>Pause 10 sek.</vt:lpstr>
      <vt:lpstr>Tabata – workout - bauch</vt:lpstr>
      <vt:lpstr>Pause 10 sek.</vt:lpstr>
      <vt:lpstr>Tabata – workout - bauch</vt:lpstr>
      <vt:lpstr>Pause 10 sek.</vt:lpstr>
      <vt:lpstr>Tabata – workout - bauch</vt:lpstr>
      <vt:lpstr>Pause 10 sek.</vt:lpstr>
      <vt:lpstr>Tabata – workout - bauch</vt:lpstr>
      <vt:lpstr>Pause 10 Sek.</vt:lpstr>
      <vt:lpstr>Cool-down</vt:lpstr>
      <vt:lpstr>Ich hoffe es hat spaß gemacht! 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Tabata - orkout (Schwerpunkt Bauch)</dc:title>
  <dc:creator>Nele Sophie Klimaschka</dc:creator>
  <cp:lastModifiedBy>Nele Sophie Klimaschka</cp:lastModifiedBy>
  <cp:revision>26</cp:revision>
  <dcterms:created xsi:type="dcterms:W3CDTF">2020-05-02T13:33:10Z</dcterms:created>
  <dcterms:modified xsi:type="dcterms:W3CDTF">2020-05-17T13:39:21Z</dcterms:modified>
</cp:coreProperties>
</file>