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8"/>
  </p:notesMasterIdLst>
  <p:handoutMasterIdLst>
    <p:handoutMasterId r:id="rId409"/>
  </p:handoutMasterIdLst>
  <p:sldIdLst>
    <p:sldId id="257" r:id="rId5"/>
    <p:sldId id="271" r:id="rId6"/>
    <p:sldId id="266" r:id="rId7"/>
    <p:sldId id="270" r:id="rId8"/>
    <p:sldId id="269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4" r:id="rId29"/>
    <p:sldId id="540" r:id="rId30"/>
    <p:sldId id="541" r:id="rId31"/>
    <p:sldId id="548" r:id="rId32"/>
    <p:sldId id="549" r:id="rId33"/>
    <p:sldId id="550" r:id="rId34"/>
    <p:sldId id="551" r:id="rId35"/>
    <p:sldId id="552" r:id="rId36"/>
    <p:sldId id="553" r:id="rId37"/>
    <p:sldId id="554" r:id="rId38"/>
    <p:sldId id="555" r:id="rId39"/>
    <p:sldId id="556" r:id="rId40"/>
    <p:sldId id="557" r:id="rId41"/>
    <p:sldId id="558" r:id="rId42"/>
    <p:sldId id="559" r:id="rId43"/>
    <p:sldId id="560" r:id="rId44"/>
    <p:sldId id="561" r:id="rId45"/>
    <p:sldId id="562" r:id="rId46"/>
    <p:sldId id="563" r:id="rId47"/>
    <p:sldId id="564" r:id="rId48"/>
    <p:sldId id="542" r:id="rId49"/>
    <p:sldId id="543" r:id="rId50"/>
    <p:sldId id="565" r:id="rId51"/>
    <p:sldId id="566" r:id="rId52"/>
    <p:sldId id="567" r:id="rId53"/>
    <p:sldId id="568" r:id="rId54"/>
    <p:sldId id="569" r:id="rId55"/>
    <p:sldId id="570" r:id="rId56"/>
    <p:sldId id="571" r:id="rId57"/>
    <p:sldId id="572" r:id="rId58"/>
    <p:sldId id="573" r:id="rId59"/>
    <p:sldId id="574" r:id="rId60"/>
    <p:sldId id="575" r:id="rId61"/>
    <p:sldId id="576" r:id="rId62"/>
    <p:sldId id="577" r:id="rId63"/>
    <p:sldId id="578" r:id="rId64"/>
    <p:sldId id="579" r:id="rId65"/>
    <p:sldId id="580" r:id="rId66"/>
    <p:sldId id="581" r:id="rId67"/>
    <p:sldId id="582" r:id="rId68"/>
    <p:sldId id="583" r:id="rId69"/>
    <p:sldId id="267" r:id="rId70"/>
    <p:sldId id="281" r:id="rId71"/>
    <p:sldId id="282" r:id="rId72"/>
    <p:sldId id="283" r:id="rId73"/>
    <p:sldId id="284" r:id="rId74"/>
    <p:sldId id="285" r:id="rId75"/>
    <p:sldId id="286" r:id="rId76"/>
    <p:sldId id="287" r:id="rId77"/>
    <p:sldId id="288" r:id="rId78"/>
    <p:sldId id="289" r:id="rId79"/>
    <p:sldId id="290" r:id="rId80"/>
    <p:sldId id="291" r:id="rId81"/>
    <p:sldId id="292" r:id="rId82"/>
    <p:sldId id="293" r:id="rId83"/>
    <p:sldId id="294" r:id="rId84"/>
    <p:sldId id="295" r:id="rId85"/>
    <p:sldId id="296" r:id="rId86"/>
    <p:sldId id="297" r:id="rId87"/>
    <p:sldId id="298" r:id="rId88"/>
    <p:sldId id="299" r:id="rId89"/>
    <p:sldId id="300" r:id="rId90"/>
    <p:sldId id="301" r:id="rId91"/>
    <p:sldId id="302" r:id="rId92"/>
    <p:sldId id="303" r:id="rId93"/>
    <p:sldId id="304" r:id="rId94"/>
    <p:sldId id="305" r:id="rId95"/>
    <p:sldId id="306" r:id="rId96"/>
    <p:sldId id="307" r:id="rId97"/>
    <p:sldId id="308" r:id="rId98"/>
    <p:sldId id="309" r:id="rId99"/>
    <p:sldId id="310" r:id="rId100"/>
    <p:sldId id="311" r:id="rId101"/>
    <p:sldId id="280" r:id="rId102"/>
    <p:sldId id="312" r:id="rId103"/>
    <p:sldId id="313" r:id="rId104"/>
    <p:sldId id="314" r:id="rId105"/>
    <p:sldId id="315" r:id="rId106"/>
    <p:sldId id="316" r:id="rId107"/>
    <p:sldId id="317" r:id="rId108"/>
    <p:sldId id="318" r:id="rId109"/>
    <p:sldId id="319" r:id="rId110"/>
    <p:sldId id="320" r:id="rId111"/>
    <p:sldId id="321" r:id="rId112"/>
    <p:sldId id="322" r:id="rId113"/>
    <p:sldId id="323" r:id="rId114"/>
    <p:sldId id="345" r:id="rId115"/>
    <p:sldId id="346" r:id="rId116"/>
    <p:sldId id="347" r:id="rId117"/>
    <p:sldId id="348" r:id="rId118"/>
    <p:sldId id="349" r:id="rId119"/>
    <p:sldId id="350" r:id="rId120"/>
    <p:sldId id="351" r:id="rId121"/>
    <p:sldId id="352" r:id="rId122"/>
    <p:sldId id="353" r:id="rId123"/>
    <p:sldId id="354" r:id="rId124"/>
    <p:sldId id="355" r:id="rId125"/>
    <p:sldId id="356" r:id="rId126"/>
    <p:sldId id="357" r:id="rId127"/>
    <p:sldId id="358" r:id="rId128"/>
    <p:sldId id="359" r:id="rId129"/>
    <p:sldId id="360" r:id="rId130"/>
    <p:sldId id="361" r:id="rId131"/>
    <p:sldId id="362" r:id="rId132"/>
    <p:sldId id="363" r:id="rId133"/>
    <p:sldId id="272" r:id="rId134"/>
    <p:sldId id="364" r:id="rId135"/>
    <p:sldId id="365" r:id="rId136"/>
    <p:sldId id="366" r:id="rId137"/>
    <p:sldId id="367" r:id="rId138"/>
    <p:sldId id="368" r:id="rId139"/>
    <p:sldId id="369" r:id="rId140"/>
    <p:sldId id="370" r:id="rId141"/>
    <p:sldId id="371" r:id="rId142"/>
    <p:sldId id="372" r:id="rId143"/>
    <p:sldId id="373" r:id="rId144"/>
    <p:sldId id="374" r:id="rId145"/>
    <p:sldId id="375" r:id="rId146"/>
    <p:sldId id="376" r:id="rId147"/>
    <p:sldId id="377" r:id="rId148"/>
    <p:sldId id="378" r:id="rId149"/>
    <p:sldId id="379" r:id="rId150"/>
    <p:sldId id="380" r:id="rId151"/>
    <p:sldId id="381" r:id="rId152"/>
    <p:sldId id="382" r:id="rId153"/>
    <p:sldId id="383" r:id="rId154"/>
    <p:sldId id="384" r:id="rId155"/>
    <p:sldId id="385" r:id="rId156"/>
    <p:sldId id="386" r:id="rId157"/>
    <p:sldId id="387" r:id="rId158"/>
    <p:sldId id="388" r:id="rId159"/>
    <p:sldId id="389" r:id="rId160"/>
    <p:sldId id="390" r:id="rId161"/>
    <p:sldId id="391" r:id="rId162"/>
    <p:sldId id="392" r:id="rId163"/>
    <p:sldId id="393" r:id="rId164"/>
    <p:sldId id="394" r:id="rId165"/>
    <p:sldId id="395" r:id="rId166"/>
    <p:sldId id="396" r:id="rId167"/>
    <p:sldId id="397" r:id="rId168"/>
    <p:sldId id="398" r:id="rId169"/>
    <p:sldId id="399" r:id="rId170"/>
    <p:sldId id="400" r:id="rId171"/>
    <p:sldId id="401" r:id="rId172"/>
    <p:sldId id="402" r:id="rId173"/>
    <p:sldId id="403" r:id="rId174"/>
    <p:sldId id="404" r:id="rId175"/>
    <p:sldId id="405" r:id="rId176"/>
    <p:sldId id="273" r:id="rId177"/>
    <p:sldId id="406" r:id="rId178"/>
    <p:sldId id="407" r:id="rId179"/>
    <p:sldId id="408" r:id="rId180"/>
    <p:sldId id="409" r:id="rId181"/>
    <p:sldId id="410" r:id="rId182"/>
    <p:sldId id="411" r:id="rId183"/>
    <p:sldId id="412" r:id="rId184"/>
    <p:sldId id="413" r:id="rId185"/>
    <p:sldId id="414" r:id="rId186"/>
    <p:sldId id="415" r:id="rId187"/>
    <p:sldId id="416" r:id="rId188"/>
    <p:sldId id="417" r:id="rId189"/>
    <p:sldId id="418" r:id="rId190"/>
    <p:sldId id="419" r:id="rId191"/>
    <p:sldId id="420" r:id="rId192"/>
    <p:sldId id="421" r:id="rId193"/>
    <p:sldId id="422" r:id="rId194"/>
    <p:sldId id="423" r:id="rId195"/>
    <p:sldId id="424" r:id="rId196"/>
    <p:sldId id="425" r:id="rId197"/>
    <p:sldId id="584" r:id="rId198"/>
    <p:sldId id="585" r:id="rId199"/>
    <p:sldId id="586" r:id="rId200"/>
    <p:sldId id="587" r:id="rId201"/>
    <p:sldId id="588" r:id="rId202"/>
    <p:sldId id="589" r:id="rId203"/>
    <p:sldId id="590" r:id="rId204"/>
    <p:sldId id="591" r:id="rId205"/>
    <p:sldId id="592" r:id="rId206"/>
    <p:sldId id="593" r:id="rId207"/>
    <p:sldId id="594" r:id="rId208"/>
    <p:sldId id="274" r:id="rId209"/>
    <p:sldId id="426" r:id="rId210"/>
    <p:sldId id="427" r:id="rId211"/>
    <p:sldId id="428" r:id="rId212"/>
    <p:sldId id="429" r:id="rId213"/>
    <p:sldId id="430" r:id="rId214"/>
    <p:sldId id="431" r:id="rId215"/>
    <p:sldId id="432" r:id="rId216"/>
    <p:sldId id="433" r:id="rId217"/>
    <p:sldId id="434" r:id="rId218"/>
    <p:sldId id="435" r:id="rId219"/>
    <p:sldId id="436" r:id="rId220"/>
    <p:sldId id="437" r:id="rId221"/>
    <p:sldId id="438" r:id="rId222"/>
    <p:sldId id="439" r:id="rId223"/>
    <p:sldId id="440" r:id="rId224"/>
    <p:sldId id="441" r:id="rId225"/>
    <p:sldId id="442" r:id="rId226"/>
    <p:sldId id="443" r:id="rId227"/>
    <p:sldId id="444" r:id="rId228"/>
    <p:sldId id="445" r:id="rId229"/>
    <p:sldId id="275" r:id="rId230"/>
    <p:sldId id="446" r:id="rId231"/>
    <p:sldId id="447" r:id="rId232"/>
    <p:sldId id="448" r:id="rId233"/>
    <p:sldId id="449" r:id="rId234"/>
    <p:sldId id="450" r:id="rId235"/>
    <p:sldId id="451" r:id="rId236"/>
    <p:sldId id="452" r:id="rId237"/>
    <p:sldId id="453" r:id="rId238"/>
    <p:sldId id="454" r:id="rId239"/>
    <p:sldId id="455" r:id="rId240"/>
    <p:sldId id="456" r:id="rId241"/>
    <p:sldId id="457" r:id="rId242"/>
    <p:sldId id="458" r:id="rId243"/>
    <p:sldId id="459" r:id="rId244"/>
    <p:sldId id="460" r:id="rId245"/>
    <p:sldId id="461" r:id="rId246"/>
    <p:sldId id="462" r:id="rId247"/>
    <p:sldId id="463" r:id="rId248"/>
    <p:sldId id="464" r:id="rId249"/>
    <p:sldId id="465" r:id="rId250"/>
    <p:sldId id="466" r:id="rId251"/>
    <p:sldId id="467" r:id="rId252"/>
    <p:sldId id="468" r:id="rId253"/>
    <p:sldId id="469" r:id="rId254"/>
    <p:sldId id="470" r:id="rId255"/>
    <p:sldId id="471" r:id="rId256"/>
    <p:sldId id="472" r:id="rId257"/>
    <p:sldId id="473" r:id="rId258"/>
    <p:sldId id="474" r:id="rId259"/>
    <p:sldId id="475" r:id="rId260"/>
    <p:sldId id="476" r:id="rId261"/>
    <p:sldId id="276" r:id="rId262"/>
    <p:sldId id="477" r:id="rId263"/>
    <p:sldId id="478" r:id="rId264"/>
    <p:sldId id="479" r:id="rId265"/>
    <p:sldId id="480" r:id="rId266"/>
    <p:sldId id="481" r:id="rId267"/>
    <p:sldId id="482" r:id="rId268"/>
    <p:sldId id="483" r:id="rId269"/>
    <p:sldId id="484" r:id="rId270"/>
    <p:sldId id="485" r:id="rId271"/>
    <p:sldId id="486" r:id="rId272"/>
    <p:sldId id="487" r:id="rId273"/>
    <p:sldId id="488" r:id="rId274"/>
    <p:sldId id="489" r:id="rId275"/>
    <p:sldId id="490" r:id="rId276"/>
    <p:sldId id="491" r:id="rId277"/>
    <p:sldId id="492" r:id="rId278"/>
    <p:sldId id="493" r:id="rId279"/>
    <p:sldId id="494" r:id="rId280"/>
    <p:sldId id="495" r:id="rId281"/>
    <p:sldId id="496" r:id="rId282"/>
    <p:sldId id="497" r:id="rId283"/>
    <p:sldId id="498" r:id="rId284"/>
    <p:sldId id="499" r:id="rId285"/>
    <p:sldId id="500" r:id="rId286"/>
    <p:sldId id="501" r:id="rId287"/>
    <p:sldId id="502" r:id="rId288"/>
    <p:sldId id="503" r:id="rId289"/>
    <p:sldId id="504" r:id="rId290"/>
    <p:sldId id="505" r:id="rId291"/>
    <p:sldId id="506" r:id="rId292"/>
    <p:sldId id="507" r:id="rId293"/>
    <p:sldId id="277" r:id="rId294"/>
    <p:sldId id="508" r:id="rId295"/>
    <p:sldId id="509" r:id="rId296"/>
    <p:sldId id="510" r:id="rId297"/>
    <p:sldId id="511" r:id="rId298"/>
    <p:sldId id="512" r:id="rId299"/>
    <p:sldId id="513" r:id="rId300"/>
    <p:sldId id="515" r:id="rId301"/>
    <p:sldId id="516" r:id="rId302"/>
    <p:sldId id="517" r:id="rId303"/>
    <p:sldId id="518" r:id="rId304"/>
    <p:sldId id="519" r:id="rId305"/>
    <p:sldId id="520" r:id="rId306"/>
    <p:sldId id="521" r:id="rId307"/>
    <p:sldId id="522" r:id="rId308"/>
    <p:sldId id="523" r:id="rId309"/>
    <p:sldId id="524" r:id="rId310"/>
    <p:sldId id="525" r:id="rId311"/>
    <p:sldId id="526" r:id="rId312"/>
    <p:sldId id="527" r:id="rId313"/>
    <p:sldId id="528" r:id="rId314"/>
    <p:sldId id="529" r:id="rId315"/>
    <p:sldId id="530" r:id="rId316"/>
    <p:sldId id="531" r:id="rId317"/>
    <p:sldId id="532" r:id="rId318"/>
    <p:sldId id="533" r:id="rId319"/>
    <p:sldId id="534" r:id="rId320"/>
    <p:sldId id="535" r:id="rId321"/>
    <p:sldId id="536" r:id="rId322"/>
    <p:sldId id="537" r:id="rId323"/>
    <p:sldId id="538" r:id="rId324"/>
    <p:sldId id="539" r:id="rId325"/>
    <p:sldId id="544" r:id="rId326"/>
    <p:sldId id="600" r:id="rId327"/>
    <p:sldId id="601" r:id="rId328"/>
    <p:sldId id="602" r:id="rId329"/>
    <p:sldId id="603" r:id="rId330"/>
    <p:sldId id="604" r:id="rId331"/>
    <p:sldId id="605" r:id="rId332"/>
    <p:sldId id="606" r:id="rId333"/>
    <p:sldId id="607" r:id="rId334"/>
    <p:sldId id="608" r:id="rId335"/>
    <p:sldId id="609" r:id="rId336"/>
    <p:sldId id="610" r:id="rId337"/>
    <p:sldId id="611" r:id="rId338"/>
    <p:sldId id="612" r:id="rId339"/>
    <p:sldId id="613" r:id="rId340"/>
    <p:sldId id="545" r:id="rId341"/>
    <p:sldId id="546" r:id="rId342"/>
    <p:sldId id="614" r:id="rId343"/>
    <p:sldId id="615" r:id="rId344"/>
    <p:sldId id="616" r:id="rId345"/>
    <p:sldId id="617" r:id="rId346"/>
    <p:sldId id="618" r:id="rId347"/>
    <p:sldId id="619" r:id="rId348"/>
    <p:sldId id="620" r:id="rId349"/>
    <p:sldId id="621" r:id="rId350"/>
    <p:sldId id="622" r:id="rId351"/>
    <p:sldId id="623" r:id="rId352"/>
    <p:sldId id="624" r:id="rId353"/>
    <p:sldId id="625" r:id="rId354"/>
    <p:sldId id="626" r:id="rId355"/>
    <p:sldId id="627" r:id="rId356"/>
    <p:sldId id="547" r:id="rId357"/>
    <p:sldId id="628" r:id="rId358"/>
    <p:sldId id="629" r:id="rId359"/>
    <p:sldId id="630" r:id="rId360"/>
    <p:sldId id="631" r:id="rId361"/>
    <p:sldId id="632" r:id="rId362"/>
    <p:sldId id="633" r:id="rId363"/>
    <p:sldId id="634" r:id="rId364"/>
    <p:sldId id="635" r:id="rId365"/>
    <p:sldId id="636" r:id="rId366"/>
    <p:sldId id="637" r:id="rId367"/>
    <p:sldId id="638" r:id="rId368"/>
    <p:sldId id="639" r:id="rId369"/>
    <p:sldId id="640" r:id="rId370"/>
    <p:sldId id="641" r:id="rId371"/>
    <p:sldId id="595" r:id="rId372"/>
    <p:sldId id="642" r:id="rId373"/>
    <p:sldId id="643" r:id="rId374"/>
    <p:sldId id="644" r:id="rId375"/>
    <p:sldId id="645" r:id="rId376"/>
    <p:sldId id="646" r:id="rId377"/>
    <p:sldId id="647" r:id="rId378"/>
    <p:sldId id="648" r:id="rId379"/>
    <p:sldId id="649" r:id="rId380"/>
    <p:sldId id="650" r:id="rId381"/>
    <p:sldId id="651" r:id="rId382"/>
    <p:sldId id="652" r:id="rId383"/>
    <p:sldId id="653" r:id="rId384"/>
    <p:sldId id="654" r:id="rId385"/>
    <p:sldId id="655" r:id="rId386"/>
    <p:sldId id="596" r:id="rId387"/>
    <p:sldId id="597" r:id="rId388"/>
    <p:sldId id="656" r:id="rId389"/>
    <p:sldId id="657" r:id="rId390"/>
    <p:sldId id="658" r:id="rId391"/>
    <p:sldId id="659" r:id="rId392"/>
    <p:sldId id="660" r:id="rId393"/>
    <p:sldId id="661" r:id="rId394"/>
    <p:sldId id="662" r:id="rId395"/>
    <p:sldId id="663" r:id="rId396"/>
    <p:sldId id="664" r:id="rId397"/>
    <p:sldId id="665" r:id="rId398"/>
    <p:sldId id="666" r:id="rId399"/>
    <p:sldId id="667" r:id="rId400"/>
    <p:sldId id="668" r:id="rId401"/>
    <p:sldId id="669" r:id="rId402"/>
    <p:sldId id="670" r:id="rId403"/>
    <p:sldId id="598" r:id="rId404"/>
    <p:sldId id="279" r:id="rId405"/>
    <p:sldId id="599" r:id="rId406"/>
    <p:sldId id="268" r:id="rId407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29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413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99" Type="http://schemas.openxmlformats.org/officeDocument/2006/relationships/slide" Target="slides/slide295.xml"/><Relationship Id="rId21" Type="http://schemas.openxmlformats.org/officeDocument/2006/relationships/slide" Target="slides/slide17.xml"/><Relationship Id="rId63" Type="http://schemas.openxmlformats.org/officeDocument/2006/relationships/slide" Target="slides/slide59.xml"/><Relationship Id="rId159" Type="http://schemas.openxmlformats.org/officeDocument/2006/relationships/slide" Target="slides/slide155.xml"/><Relationship Id="rId324" Type="http://schemas.openxmlformats.org/officeDocument/2006/relationships/slide" Target="slides/slide320.xml"/><Relationship Id="rId366" Type="http://schemas.openxmlformats.org/officeDocument/2006/relationships/slide" Target="slides/slide362.xml"/><Relationship Id="rId170" Type="http://schemas.openxmlformats.org/officeDocument/2006/relationships/slide" Target="slides/slide166.xml"/><Relationship Id="rId226" Type="http://schemas.openxmlformats.org/officeDocument/2006/relationships/slide" Target="slides/slide222.xml"/><Relationship Id="rId268" Type="http://schemas.openxmlformats.org/officeDocument/2006/relationships/slide" Target="slides/slide264.xml"/><Relationship Id="rId32" Type="http://schemas.openxmlformats.org/officeDocument/2006/relationships/slide" Target="slides/slide28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335" Type="http://schemas.openxmlformats.org/officeDocument/2006/relationships/slide" Target="slides/slide331.xml"/><Relationship Id="rId377" Type="http://schemas.openxmlformats.org/officeDocument/2006/relationships/slide" Target="slides/slide373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16" Type="http://schemas.openxmlformats.org/officeDocument/2006/relationships/slide" Target="slides/slide212.xml"/><Relationship Id="rId237" Type="http://schemas.openxmlformats.org/officeDocument/2006/relationships/slide" Target="slides/slide233.xml"/><Relationship Id="rId402" Type="http://schemas.openxmlformats.org/officeDocument/2006/relationships/slide" Target="slides/slide398.xml"/><Relationship Id="rId258" Type="http://schemas.openxmlformats.org/officeDocument/2006/relationships/slide" Target="slides/slide254.xml"/><Relationship Id="rId279" Type="http://schemas.openxmlformats.org/officeDocument/2006/relationships/slide" Target="slides/slide275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290" Type="http://schemas.openxmlformats.org/officeDocument/2006/relationships/slide" Target="slides/slide286.xml"/><Relationship Id="rId304" Type="http://schemas.openxmlformats.org/officeDocument/2006/relationships/slide" Target="slides/slide300.xml"/><Relationship Id="rId325" Type="http://schemas.openxmlformats.org/officeDocument/2006/relationships/slide" Target="slides/slide321.xml"/><Relationship Id="rId346" Type="http://schemas.openxmlformats.org/officeDocument/2006/relationships/slide" Target="slides/slide342.xml"/><Relationship Id="rId367" Type="http://schemas.openxmlformats.org/officeDocument/2006/relationships/slide" Target="slides/slide363.xml"/><Relationship Id="rId388" Type="http://schemas.openxmlformats.org/officeDocument/2006/relationships/slide" Target="slides/slide384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92" Type="http://schemas.openxmlformats.org/officeDocument/2006/relationships/slide" Target="slides/slide188.xml"/><Relationship Id="rId206" Type="http://schemas.openxmlformats.org/officeDocument/2006/relationships/slide" Target="slides/slide202.xml"/><Relationship Id="rId227" Type="http://schemas.openxmlformats.org/officeDocument/2006/relationships/slide" Target="slides/slide223.xml"/><Relationship Id="rId413" Type="http://schemas.openxmlformats.org/officeDocument/2006/relationships/tableStyles" Target="tableStyles.xml"/><Relationship Id="rId248" Type="http://schemas.openxmlformats.org/officeDocument/2006/relationships/slide" Target="slides/slide244.xml"/><Relationship Id="rId269" Type="http://schemas.openxmlformats.org/officeDocument/2006/relationships/slide" Target="slides/slide265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280" Type="http://schemas.openxmlformats.org/officeDocument/2006/relationships/slide" Target="slides/slide276.xml"/><Relationship Id="rId315" Type="http://schemas.openxmlformats.org/officeDocument/2006/relationships/slide" Target="slides/slide311.xml"/><Relationship Id="rId336" Type="http://schemas.openxmlformats.org/officeDocument/2006/relationships/slide" Target="slides/slide332.xml"/><Relationship Id="rId357" Type="http://schemas.openxmlformats.org/officeDocument/2006/relationships/slide" Target="slides/slide353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slide" Target="slides/slide178.xml"/><Relationship Id="rId217" Type="http://schemas.openxmlformats.org/officeDocument/2006/relationships/slide" Target="slides/slide213.xml"/><Relationship Id="rId378" Type="http://schemas.openxmlformats.org/officeDocument/2006/relationships/slide" Target="slides/slide374.xml"/><Relationship Id="rId399" Type="http://schemas.openxmlformats.org/officeDocument/2006/relationships/slide" Target="slides/slide395.xml"/><Relationship Id="rId403" Type="http://schemas.openxmlformats.org/officeDocument/2006/relationships/slide" Target="slides/slide399.xml"/><Relationship Id="rId6" Type="http://schemas.openxmlformats.org/officeDocument/2006/relationships/slide" Target="slides/slide2.xml"/><Relationship Id="rId238" Type="http://schemas.openxmlformats.org/officeDocument/2006/relationships/slide" Target="slides/slide234.xml"/><Relationship Id="rId259" Type="http://schemas.openxmlformats.org/officeDocument/2006/relationships/slide" Target="slides/slide255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270" Type="http://schemas.openxmlformats.org/officeDocument/2006/relationships/slide" Target="slides/slide266.xml"/><Relationship Id="rId291" Type="http://schemas.openxmlformats.org/officeDocument/2006/relationships/slide" Target="slides/slide287.xml"/><Relationship Id="rId305" Type="http://schemas.openxmlformats.org/officeDocument/2006/relationships/slide" Target="slides/slide301.xml"/><Relationship Id="rId326" Type="http://schemas.openxmlformats.org/officeDocument/2006/relationships/slide" Target="slides/slide322.xml"/><Relationship Id="rId347" Type="http://schemas.openxmlformats.org/officeDocument/2006/relationships/slide" Target="slides/slide343.xml"/><Relationship Id="rId44" Type="http://schemas.openxmlformats.org/officeDocument/2006/relationships/slide" Target="slides/slide40.xml"/><Relationship Id="rId65" Type="http://schemas.openxmlformats.org/officeDocument/2006/relationships/slide" Target="slides/slide61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51" Type="http://schemas.openxmlformats.org/officeDocument/2006/relationships/slide" Target="slides/slide147.xml"/><Relationship Id="rId368" Type="http://schemas.openxmlformats.org/officeDocument/2006/relationships/slide" Target="slides/slide364.xml"/><Relationship Id="rId389" Type="http://schemas.openxmlformats.org/officeDocument/2006/relationships/slide" Target="slides/slide385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207" Type="http://schemas.openxmlformats.org/officeDocument/2006/relationships/slide" Target="slides/slide203.xml"/><Relationship Id="rId228" Type="http://schemas.openxmlformats.org/officeDocument/2006/relationships/slide" Target="slides/slide224.xml"/><Relationship Id="rId249" Type="http://schemas.openxmlformats.org/officeDocument/2006/relationships/slide" Target="slides/slide245.xml"/><Relationship Id="rId13" Type="http://schemas.openxmlformats.org/officeDocument/2006/relationships/slide" Target="slides/slide9.xml"/><Relationship Id="rId109" Type="http://schemas.openxmlformats.org/officeDocument/2006/relationships/slide" Target="slides/slide105.xml"/><Relationship Id="rId260" Type="http://schemas.openxmlformats.org/officeDocument/2006/relationships/slide" Target="slides/slide256.xml"/><Relationship Id="rId281" Type="http://schemas.openxmlformats.org/officeDocument/2006/relationships/slide" Target="slides/slide277.xml"/><Relationship Id="rId316" Type="http://schemas.openxmlformats.org/officeDocument/2006/relationships/slide" Target="slides/slide312.xml"/><Relationship Id="rId337" Type="http://schemas.openxmlformats.org/officeDocument/2006/relationships/slide" Target="slides/slide333.xml"/><Relationship Id="rId34" Type="http://schemas.openxmlformats.org/officeDocument/2006/relationships/slide" Target="slides/slide30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20" Type="http://schemas.openxmlformats.org/officeDocument/2006/relationships/slide" Target="slides/slide116.xml"/><Relationship Id="rId141" Type="http://schemas.openxmlformats.org/officeDocument/2006/relationships/slide" Target="slides/slide137.xml"/><Relationship Id="rId358" Type="http://schemas.openxmlformats.org/officeDocument/2006/relationships/slide" Target="slides/slide354.xml"/><Relationship Id="rId379" Type="http://schemas.openxmlformats.org/officeDocument/2006/relationships/slide" Target="slides/slide375.xml"/><Relationship Id="rId7" Type="http://schemas.openxmlformats.org/officeDocument/2006/relationships/slide" Target="slides/slide3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18" Type="http://schemas.openxmlformats.org/officeDocument/2006/relationships/slide" Target="slides/slide214.xml"/><Relationship Id="rId239" Type="http://schemas.openxmlformats.org/officeDocument/2006/relationships/slide" Target="slides/slide235.xml"/><Relationship Id="rId390" Type="http://schemas.openxmlformats.org/officeDocument/2006/relationships/slide" Target="slides/slide386.xml"/><Relationship Id="rId404" Type="http://schemas.openxmlformats.org/officeDocument/2006/relationships/slide" Target="slides/slide400.xml"/><Relationship Id="rId250" Type="http://schemas.openxmlformats.org/officeDocument/2006/relationships/slide" Target="slides/slide246.xml"/><Relationship Id="rId271" Type="http://schemas.openxmlformats.org/officeDocument/2006/relationships/slide" Target="slides/slide267.xml"/><Relationship Id="rId292" Type="http://schemas.openxmlformats.org/officeDocument/2006/relationships/slide" Target="slides/slide288.xml"/><Relationship Id="rId306" Type="http://schemas.openxmlformats.org/officeDocument/2006/relationships/slide" Target="slides/slide302.xml"/><Relationship Id="rId24" Type="http://schemas.openxmlformats.org/officeDocument/2006/relationships/slide" Target="slides/slide20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31" Type="http://schemas.openxmlformats.org/officeDocument/2006/relationships/slide" Target="slides/slide127.xml"/><Relationship Id="rId327" Type="http://schemas.openxmlformats.org/officeDocument/2006/relationships/slide" Target="slides/slide323.xml"/><Relationship Id="rId348" Type="http://schemas.openxmlformats.org/officeDocument/2006/relationships/slide" Target="slides/slide344.xml"/><Relationship Id="rId369" Type="http://schemas.openxmlformats.org/officeDocument/2006/relationships/slide" Target="slides/slide365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208" Type="http://schemas.openxmlformats.org/officeDocument/2006/relationships/slide" Target="slides/slide204.xml"/><Relationship Id="rId229" Type="http://schemas.openxmlformats.org/officeDocument/2006/relationships/slide" Target="slides/slide225.xml"/><Relationship Id="rId380" Type="http://schemas.openxmlformats.org/officeDocument/2006/relationships/slide" Target="slides/slide376.xml"/><Relationship Id="rId240" Type="http://schemas.openxmlformats.org/officeDocument/2006/relationships/slide" Target="slides/slide236.xml"/><Relationship Id="rId261" Type="http://schemas.openxmlformats.org/officeDocument/2006/relationships/slide" Target="slides/slide257.xml"/><Relationship Id="rId14" Type="http://schemas.openxmlformats.org/officeDocument/2006/relationships/slide" Target="slides/slide10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282" Type="http://schemas.openxmlformats.org/officeDocument/2006/relationships/slide" Target="slides/slide278.xml"/><Relationship Id="rId317" Type="http://schemas.openxmlformats.org/officeDocument/2006/relationships/slide" Target="slides/slide313.xml"/><Relationship Id="rId338" Type="http://schemas.openxmlformats.org/officeDocument/2006/relationships/slide" Target="slides/slide334.xml"/><Relationship Id="rId359" Type="http://schemas.openxmlformats.org/officeDocument/2006/relationships/slide" Target="slides/slide355.xml"/><Relationship Id="rId8" Type="http://schemas.openxmlformats.org/officeDocument/2006/relationships/slide" Target="slides/slide4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219" Type="http://schemas.openxmlformats.org/officeDocument/2006/relationships/slide" Target="slides/slide215.xml"/><Relationship Id="rId370" Type="http://schemas.openxmlformats.org/officeDocument/2006/relationships/slide" Target="slides/slide366.xml"/><Relationship Id="rId391" Type="http://schemas.openxmlformats.org/officeDocument/2006/relationships/slide" Target="slides/slide387.xml"/><Relationship Id="rId405" Type="http://schemas.openxmlformats.org/officeDocument/2006/relationships/slide" Target="slides/slide401.xml"/><Relationship Id="rId230" Type="http://schemas.openxmlformats.org/officeDocument/2006/relationships/slide" Target="slides/slide226.xml"/><Relationship Id="rId251" Type="http://schemas.openxmlformats.org/officeDocument/2006/relationships/slide" Target="slides/slide247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72" Type="http://schemas.openxmlformats.org/officeDocument/2006/relationships/slide" Target="slides/slide268.xml"/><Relationship Id="rId293" Type="http://schemas.openxmlformats.org/officeDocument/2006/relationships/slide" Target="slides/slide289.xml"/><Relationship Id="rId307" Type="http://schemas.openxmlformats.org/officeDocument/2006/relationships/slide" Target="slides/slide303.xml"/><Relationship Id="rId328" Type="http://schemas.openxmlformats.org/officeDocument/2006/relationships/slide" Target="slides/slide324.xml"/><Relationship Id="rId349" Type="http://schemas.openxmlformats.org/officeDocument/2006/relationships/slide" Target="slides/slide345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95" Type="http://schemas.openxmlformats.org/officeDocument/2006/relationships/slide" Target="slides/slide191.xml"/><Relationship Id="rId209" Type="http://schemas.openxmlformats.org/officeDocument/2006/relationships/slide" Target="slides/slide205.xml"/><Relationship Id="rId360" Type="http://schemas.openxmlformats.org/officeDocument/2006/relationships/slide" Target="slides/slide356.xml"/><Relationship Id="rId381" Type="http://schemas.openxmlformats.org/officeDocument/2006/relationships/slide" Target="slides/slide377.xml"/><Relationship Id="rId220" Type="http://schemas.openxmlformats.org/officeDocument/2006/relationships/slide" Target="slides/slide216.xml"/><Relationship Id="rId241" Type="http://schemas.openxmlformats.org/officeDocument/2006/relationships/slide" Target="slides/slide23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262" Type="http://schemas.openxmlformats.org/officeDocument/2006/relationships/slide" Target="slides/slide258.xml"/><Relationship Id="rId283" Type="http://schemas.openxmlformats.org/officeDocument/2006/relationships/slide" Target="slides/slide279.xml"/><Relationship Id="rId318" Type="http://schemas.openxmlformats.org/officeDocument/2006/relationships/slide" Target="slides/slide314.xml"/><Relationship Id="rId339" Type="http://schemas.openxmlformats.org/officeDocument/2006/relationships/slide" Target="slides/slide335.xml"/><Relationship Id="rId78" Type="http://schemas.openxmlformats.org/officeDocument/2006/relationships/slide" Target="slides/slide74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64" Type="http://schemas.openxmlformats.org/officeDocument/2006/relationships/slide" Target="slides/slide160.xml"/><Relationship Id="rId185" Type="http://schemas.openxmlformats.org/officeDocument/2006/relationships/slide" Target="slides/slide181.xml"/><Relationship Id="rId350" Type="http://schemas.openxmlformats.org/officeDocument/2006/relationships/slide" Target="slides/slide346.xml"/><Relationship Id="rId371" Type="http://schemas.openxmlformats.org/officeDocument/2006/relationships/slide" Target="slides/slide367.xml"/><Relationship Id="rId406" Type="http://schemas.openxmlformats.org/officeDocument/2006/relationships/slide" Target="slides/slide402.xml"/><Relationship Id="rId9" Type="http://schemas.openxmlformats.org/officeDocument/2006/relationships/slide" Target="slides/slide5.xml"/><Relationship Id="rId210" Type="http://schemas.openxmlformats.org/officeDocument/2006/relationships/slide" Target="slides/slide206.xml"/><Relationship Id="rId392" Type="http://schemas.openxmlformats.org/officeDocument/2006/relationships/slide" Target="slides/slide388.xml"/><Relationship Id="rId26" Type="http://schemas.openxmlformats.org/officeDocument/2006/relationships/slide" Target="slides/slide22.xml"/><Relationship Id="rId231" Type="http://schemas.openxmlformats.org/officeDocument/2006/relationships/slide" Target="slides/slide227.xml"/><Relationship Id="rId252" Type="http://schemas.openxmlformats.org/officeDocument/2006/relationships/slide" Target="slides/slide248.xml"/><Relationship Id="rId273" Type="http://schemas.openxmlformats.org/officeDocument/2006/relationships/slide" Target="slides/slide269.xml"/><Relationship Id="rId294" Type="http://schemas.openxmlformats.org/officeDocument/2006/relationships/slide" Target="slides/slide290.xml"/><Relationship Id="rId308" Type="http://schemas.openxmlformats.org/officeDocument/2006/relationships/slide" Target="slides/slide304.xml"/><Relationship Id="rId329" Type="http://schemas.openxmlformats.org/officeDocument/2006/relationships/slide" Target="slides/slide325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340" Type="http://schemas.openxmlformats.org/officeDocument/2006/relationships/slide" Target="slides/slide336.xml"/><Relationship Id="rId361" Type="http://schemas.openxmlformats.org/officeDocument/2006/relationships/slide" Target="slides/slide357.xml"/><Relationship Id="rId196" Type="http://schemas.openxmlformats.org/officeDocument/2006/relationships/slide" Target="slides/slide192.xml"/><Relationship Id="rId200" Type="http://schemas.openxmlformats.org/officeDocument/2006/relationships/slide" Target="slides/slide196.xml"/><Relationship Id="rId382" Type="http://schemas.openxmlformats.org/officeDocument/2006/relationships/slide" Target="slides/slide378.xml"/><Relationship Id="rId16" Type="http://schemas.openxmlformats.org/officeDocument/2006/relationships/slide" Target="slides/slide12.xml"/><Relationship Id="rId221" Type="http://schemas.openxmlformats.org/officeDocument/2006/relationships/slide" Target="slides/slide217.xml"/><Relationship Id="rId242" Type="http://schemas.openxmlformats.org/officeDocument/2006/relationships/slide" Target="slides/slide238.xml"/><Relationship Id="rId263" Type="http://schemas.openxmlformats.org/officeDocument/2006/relationships/slide" Target="slides/slide259.xml"/><Relationship Id="rId284" Type="http://schemas.openxmlformats.org/officeDocument/2006/relationships/slide" Target="slides/slide280.xml"/><Relationship Id="rId319" Type="http://schemas.openxmlformats.org/officeDocument/2006/relationships/slide" Target="slides/slide315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330" Type="http://schemas.openxmlformats.org/officeDocument/2006/relationships/slide" Target="slides/slide326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351" Type="http://schemas.openxmlformats.org/officeDocument/2006/relationships/slide" Target="slides/slide347.xml"/><Relationship Id="rId372" Type="http://schemas.openxmlformats.org/officeDocument/2006/relationships/slide" Target="slides/slide368.xml"/><Relationship Id="rId393" Type="http://schemas.openxmlformats.org/officeDocument/2006/relationships/slide" Target="slides/slide389.xml"/><Relationship Id="rId407" Type="http://schemas.openxmlformats.org/officeDocument/2006/relationships/slide" Target="slides/slide403.xml"/><Relationship Id="rId211" Type="http://schemas.openxmlformats.org/officeDocument/2006/relationships/slide" Target="slides/slide207.xml"/><Relationship Id="rId232" Type="http://schemas.openxmlformats.org/officeDocument/2006/relationships/slide" Target="slides/slide228.xml"/><Relationship Id="rId253" Type="http://schemas.openxmlformats.org/officeDocument/2006/relationships/slide" Target="slides/slide249.xml"/><Relationship Id="rId274" Type="http://schemas.openxmlformats.org/officeDocument/2006/relationships/slide" Target="slides/slide270.xml"/><Relationship Id="rId295" Type="http://schemas.openxmlformats.org/officeDocument/2006/relationships/slide" Target="slides/slide291.xml"/><Relationship Id="rId309" Type="http://schemas.openxmlformats.org/officeDocument/2006/relationships/slide" Target="slides/slide305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320" Type="http://schemas.openxmlformats.org/officeDocument/2006/relationships/slide" Target="slides/slide316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97" Type="http://schemas.openxmlformats.org/officeDocument/2006/relationships/slide" Target="slides/slide193.xml"/><Relationship Id="rId341" Type="http://schemas.openxmlformats.org/officeDocument/2006/relationships/slide" Target="slides/slide337.xml"/><Relationship Id="rId362" Type="http://schemas.openxmlformats.org/officeDocument/2006/relationships/slide" Target="slides/slide358.xml"/><Relationship Id="rId383" Type="http://schemas.openxmlformats.org/officeDocument/2006/relationships/slide" Target="slides/slide379.xml"/><Relationship Id="rId201" Type="http://schemas.openxmlformats.org/officeDocument/2006/relationships/slide" Target="slides/slide197.xml"/><Relationship Id="rId222" Type="http://schemas.openxmlformats.org/officeDocument/2006/relationships/slide" Target="slides/slide218.xml"/><Relationship Id="rId243" Type="http://schemas.openxmlformats.org/officeDocument/2006/relationships/slide" Target="slides/slide239.xml"/><Relationship Id="rId264" Type="http://schemas.openxmlformats.org/officeDocument/2006/relationships/slide" Target="slides/slide260.xml"/><Relationship Id="rId285" Type="http://schemas.openxmlformats.org/officeDocument/2006/relationships/slide" Target="slides/slide281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310" Type="http://schemas.openxmlformats.org/officeDocument/2006/relationships/slide" Target="slides/slide306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slide" Target="slides/slide183.xml"/><Relationship Id="rId331" Type="http://schemas.openxmlformats.org/officeDocument/2006/relationships/slide" Target="slides/slide327.xml"/><Relationship Id="rId352" Type="http://schemas.openxmlformats.org/officeDocument/2006/relationships/slide" Target="slides/slide348.xml"/><Relationship Id="rId373" Type="http://schemas.openxmlformats.org/officeDocument/2006/relationships/slide" Target="slides/slide369.xml"/><Relationship Id="rId394" Type="http://schemas.openxmlformats.org/officeDocument/2006/relationships/slide" Target="slides/slide390.xml"/><Relationship Id="rId408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12" Type="http://schemas.openxmlformats.org/officeDocument/2006/relationships/slide" Target="slides/slide208.xml"/><Relationship Id="rId233" Type="http://schemas.openxmlformats.org/officeDocument/2006/relationships/slide" Target="slides/slide229.xml"/><Relationship Id="rId254" Type="http://schemas.openxmlformats.org/officeDocument/2006/relationships/slide" Target="slides/slide250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275" Type="http://schemas.openxmlformats.org/officeDocument/2006/relationships/slide" Target="slides/slide271.xml"/><Relationship Id="rId296" Type="http://schemas.openxmlformats.org/officeDocument/2006/relationships/slide" Target="slides/slide292.xml"/><Relationship Id="rId300" Type="http://schemas.openxmlformats.org/officeDocument/2006/relationships/slide" Target="slides/slide296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321" Type="http://schemas.openxmlformats.org/officeDocument/2006/relationships/slide" Target="slides/slide317.xml"/><Relationship Id="rId342" Type="http://schemas.openxmlformats.org/officeDocument/2006/relationships/slide" Target="slides/slide338.xml"/><Relationship Id="rId363" Type="http://schemas.openxmlformats.org/officeDocument/2006/relationships/slide" Target="slides/slide359.xml"/><Relationship Id="rId384" Type="http://schemas.openxmlformats.org/officeDocument/2006/relationships/slide" Target="slides/slide380.xml"/><Relationship Id="rId202" Type="http://schemas.openxmlformats.org/officeDocument/2006/relationships/slide" Target="slides/slide198.xml"/><Relationship Id="rId223" Type="http://schemas.openxmlformats.org/officeDocument/2006/relationships/slide" Target="slides/slide219.xml"/><Relationship Id="rId244" Type="http://schemas.openxmlformats.org/officeDocument/2006/relationships/slide" Target="slides/slide240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265" Type="http://schemas.openxmlformats.org/officeDocument/2006/relationships/slide" Target="slides/slide261.xml"/><Relationship Id="rId286" Type="http://schemas.openxmlformats.org/officeDocument/2006/relationships/slide" Target="slides/slide282.xml"/><Relationship Id="rId50" Type="http://schemas.openxmlformats.org/officeDocument/2006/relationships/slide" Target="slides/slide46.xml"/><Relationship Id="rId104" Type="http://schemas.openxmlformats.org/officeDocument/2006/relationships/slide" Target="slides/slide100.xml"/><Relationship Id="rId125" Type="http://schemas.openxmlformats.org/officeDocument/2006/relationships/slide" Target="slides/slide121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311" Type="http://schemas.openxmlformats.org/officeDocument/2006/relationships/slide" Target="slides/slide307.xml"/><Relationship Id="rId332" Type="http://schemas.openxmlformats.org/officeDocument/2006/relationships/slide" Target="slides/slide328.xml"/><Relationship Id="rId353" Type="http://schemas.openxmlformats.org/officeDocument/2006/relationships/slide" Target="slides/slide349.xml"/><Relationship Id="rId374" Type="http://schemas.openxmlformats.org/officeDocument/2006/relationships/slide" Target="slides/slide370.xml"/><Relationship Id="rId395" Type="http://schemas.openxmlformats.org/officeDocument/2006/relationships/slide" Target="slides/slide391.xml"/><Relationship Id="rId409" Type="http://schemas.openxmlformats.org/officeDocument/2006/relationships/handoutMaster" Target="handoutMasters/handoutMaster1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13" Type="http://schemas.openxmlformats.org/officeDocument/2006/relationships/slide" Target="slides/slide209.xml"/><Relationship Id="rId234" Type="http://schemas.openxmlformats.org/officeDocument/2006/relationships/slide" Target="slides/slide230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55" Type="http://schemas.openxmlformats.org/officeDocument/2006/relationships/slide" Target="slides/slide251.xml"/><Relationship Id="rId276" Type="http://schemas.openxmlformats.org/officeDocument/2006/relationships/slide" Target="slides/slide272.xml"/><Relationship Id="rId297" Type="http://schemas.openxmlformats.org/officeDocument/2006/relationships/slide" Target="slides/slide293.xml"/><Relationship Id="rId40" Type="http://schemas.openxmlformats.org/officeDocument/2006/relationships/slide" Target="slides/slide36.xml"/><Relationship Id="rId115" Type="http://schemas.openxmlformats.org/officeDocument/2006/relationships/slide" Target="slides/slide111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301" Type="http://schemas.openxmlformats.org/officeDocument/2006/relationships/slide" Target="slides/slide297.xml"/><Relationship Id="rId322" Type="http://schemas.openxmlformats.org/officeDocument/2006/relationships/slide" Target="slides/slide318.xml"/><Relationship Id="rId343" Type="http://schemas.openxmlformats.org/officeDocument/2006/relationships/slide" Target="slides/slide339.xml"/><Relationship Id="rId364" Type="http://schemas.openxmlformats.org/officeDocument/2006/relationships/slide" Target="slides/slide360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9" Type="http://schemas.openxmlformats.org/officeDocument/2006/relationships/slide" Target="slides/slide195.xml"/><Relationship Id="rId203" Type="http://schemas.openxmlformats.org/officeDocument/2006/relationships/slide" Target="slides/slide199.xml"/><Relationship Id="rId385" Type="http://schemas.openxmlformats.org/officeDocument/2006/relationships/slide" Target="slides/slide381.xml"/><Relationship Id="rId19" Type="http://schemas.openxmlformats.org/officeDocument/2006/relationships/slide" Target="slides/slide15.xml"/><Relationship Id="rId224" Type="http://schemas.openxmlformats.org/officeDocument/2006/relationships/slide" Target="slides/slide220.xml"/><Relationship Id="rId245" Type="http://schemas.openxmlformats.org/officeDocument/2006/relationships/slide" Target="slides/slide241.xml"/><Relationship Id="rId266" Type="http://schemas.openxmlformats.org/officeDocument/2006/relationships/slide" Target="slides/slide262.xml"/><Relationship Id="rId287" Type="http://schemas.openxmlformats.org/officeDocument/2006/relationships/slide" Target="slides/slide283.xml"/><Relationship Id="rId410" Type="http://schemas.openxmlformats.org/officeDocument/2006/relationships/presProps" Target="presProps.xml"/><Relationship Id="rId30" Type="http://schemas.openxmlformats.org/officeDocument/2006/relationships/slide" Target="slides/slide2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312" Type="http://schemas.openxmlformats.org/officeDocument/2006/relationships/slide" Target="slides/slide308.xml"/><Relationship Id="rId333" Type="http://schemas.openxmlformats.org/officeDocument/2006/relationships/slide" Target="slides/slide329.xml"/><Relationship Id="rId354" Type="http://schemas.openxmlformats.org/officeDocument/2006/relationships/slide" Target="slides/slide350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189" Type="http://schemas.openxmlformats.org/officeDocument/2006/relationships/slide" Target="slides/slide185.xml"/><Relationship Id="rId375" Type="http://schemas.openxmlformats.org/officeDocument/2006/relationships/slide" Target="slides/slide371.xml"/><Relationship Id="rId396" Type="http://schemas.openxmlformats.org/officeDocument/2006/relationships/slide" Target="slides/slide392.xml"/><Relationship Id="rId3" Type="http://schemas.openxmlformats.org/officeDocument/2006/relationships/customXml" Target="../customXml/item3.xml"/><Relationship Id="rId214" Type="http://schemas.openxmlformats.org/officeDocument/2006/relationships/slide" Target="slides/slide210.xml"/><Relationship Id="rId235" Type="http://schemas.openxmlformats.org/officeDocument/2006/relationships/slide" Target="slides/slide231.xml"/><Relationship Id="rId256" Type="http://schemas.openxmlformats.org/officeDocument/2006/relationships/slide" Target="slides/slide252.xml"/><Relationship Id="rId277" Type="http://schemas.openxmlformats.org/officeDocument/2006/relationships/slide" Target="slides/slide273.xml"/><Relationship Id="rId298" Type="http://schemas.openxmlformats.org/officeDocument/2006/relationships/slide" Target="slides/slide294.xml"/><Relationship Id="rId400" Type="http://schemas.openxmlformats.org/officeDocument/2006/relationships/slide" Target="slides/slide396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302" Type="http://schemas.openxmlformats.org/officeDocument/2006/relationships/slide" Target="slides/slide298.xml"/><Relationship Id="rId323" Type="http://schemas.openxmlformats.org/officeDocument/2006/relationships/slide" Target="slides/slide319.xml"/><Relationship Id="rId344" Type="http://schemas.openxmlformats.org/officeDocument/2006/relationships/slide" Target="slides/slide340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179" Type="http://schemas.openxmlformats.org/officeDocument/2006/relationships/slide" Target="slides/slide175.xml"/><Relationship Id="rId365" Type="http://schemas.openxmlformats.org/officeDocument/2006/relationships/slide" Target="slides/slide361.xml"/><Relationship Id="rId386" Type="http://schemas.openxmlformats.org/officeDocument/2006/relationships/slide" Target="slides/slide382.xml"/><Relationship Id="rId190" Type="http://schemas.openxmlformats.org/officeDocument/2006/relationships/slide" Target="slides/slide186.xml"/><Relationship Id="rId204" Type="http://schemas.openxmlformats.org/officeDocument/2006/relationships/slide" Target="slides/slide200.xml"/><Relationship Id="rId225" Type="http://schemas.openxmlformats.org/officeDocument/2006/relationships/slide" Target="slides/slide221.xml"/><Relationship Id="rId246" Type="http://schemas.openxmlformats.org/officeDocument/2006/relationships/slide" Target="slides/slide242.xml"/><Relationship Id="rId267" Type="http://schemas.openxmlformats.org/officeDocument/2006/relationships/slide" Target="slides/slide263.xml"/><Relationship Id="rId288" Type="http://schemas.openxmlformats.org/officeDocument/2006/relationships/slide" Target="slides/slide284.xml"/><Relationship Id="rId411" Type="http://schemas.openxmlformats.org/officeDocument/2006/relationships/viewProps" Target="viewProps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313" Type="http://schemas.openxmlformats.org/officeDocument/2006/relationships/slide" Target="slides/slide309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94" Type="http://schemas.openxmlformats.org/officeDocument/2006/relationships/slide" Target="slides/slide90.xml"/><Relationship Id="rId148" Type="http://schemas.openxmlformats.org/officeDocument/2006/relationships/slide" Target="slides/slide144.xml"/><Relationship Id="rId169" Type="http://schemas.openxmlformats.org/officeDocument/2006/relationships/slide" Target="slides/slide165.xml"/><Relationship Id="rId334" Type="http://schemas.openxmlformats.org/officeDocument/2006/relationships/slide" Target="slides/slide330.xml"/><Relationship Id="rId355" Type="http://schemas.openxmlformats.org/officeDocument/2006/relationships/slide" Target="slides/slide351.xml"/><Relationship Id="rId376" Type="http://schemas.openxmlformats.org/officeDocument/2006/relationships/slide" Target="slides/slide372.xml"/><Relationship Id="rId397" Type="http://schemas.openxmlformats.org/officeDocument/2006/relationships/slide" Target="slides/slide393.xml"/><Relationship Id="rId4" Type="http://schemas.openxmlformats.org/officeDocument/2006/relationships/slideMaster" Target="slideMasters/slideMaster1.xml"/><Relationship Id="rId180" Type="http://schemas.openxmlformats.org/officeDocument/2006/relationships/slide" Target="slides/slide176.xml"/><Relationship Id="rId215" Type="http://schemas.openxmlformats.org/officeDocument/2006/relationships/slide" Target="slides/slide211.xml"/><Relationship Id="rId236" Type="http://schemas.openxmlformats.org/officeDocument/2006/relationships/slide" Target="slides/slide232.xml"/><Relationship Id="rId257" Type="http://schemas.openxmlformats.org/officeDocument/2006/relationships/slide" Target="slides/slide253.xml"/><Relationship Id="rId278" Type="http://schemas.openxmlformats.org/officeDocument/2006/relationships/slide" Target="slides/slide274.xml"/><Relationship Id="rId401" Type="http://schemas.openxmlformats.org/officeDocument/2006/relationships/slide" Target="slides/slide397.xml"/><Relationship Id="rId303" Type="http://schemas.openxmlformats.org/officeDocument/2006/relationships/slide" Target="slides/slide299.xml"/><Relationship Id="rId42" Type="http://schemas.openxmlformats.org/officeDocument/2006/relationships/slide" Target="slides/slide38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345" Type="http://schemas.openxmlformats.org/officeDocument/2006/relationships/slide" Target="slides/slide341.xml"/><Relationship Id="rId387" Type="http://schemas.openxmlformats.org/officeDocument/2006/relationships/slide" Target="slides/slide383.xml"/><Relationship Id="rId191" Type="http://schemas.openxmlformats.org/officeDocument/2006/relationships/slide" Target="slides/slide187.xml"/><Relationship Id="rId205" Type="http://schemas.openxmlformats.org/officeDocument/2006/relationships/slide" Target="slides/slide201.xml"/><Relationship Id="rId247" Type="http://schemas.openxmlformats.org/officeDocument/2006/relationships/slide" Target="slides/slide243.xml"/><Relationship Id="rId412" Type="http://schemas.openxmlformats.org/officeDocument/2006/relationships/theme" Target="theme/theme1.xml"/><Relationship Id="rId107" Type="http://schemas.openxmlformats.org/officeDocument/2006/relationships/slide" Target="slides/slide103.xml"/><Relationship Id="rId289" Type="http://schemas.openxmlformats.org/officeDocument/2006/relationships/slide" Target="slides/slide285.xml"/><Relationship Id="rId11" Type="http://schemas.openxmlformats.org/officeDocument/2006/relationships/slide" Target="slides/slide7.xml"/><Relationship Id="rId53" Type="http://schemas.openxmlformats.org/officeDocument/2006/relationships/slide" Target="slides/slide49.xml"/><Relationship Id="rId149" Type="http://schemas.openxmlformats.org/officeDocument/2006/relationships/slide" Target="slides/slide145.xml"/><Relationship Id="rId314" Type="http://schemas.openxmlformats.org/officeDocument/2006/relationships/slide" Target="slides/slide310.xml"/><Relationship Id="rId356" Type="http://schemas.openxmlformats.org/officeDocument/2006/relationships/slide" Target="slides/slide352.xml"/><Relationship Id="rId398" Type="http://schemas.openxmlformats.org/officeDocument/2006/relationships/slide" Target="slides/slide39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079F5D-4C5C-4678-971D-2AD551F70F6C}" type="datetime1">
              <a:rPr lang="de-DE" smtClean="0"/>
              <a:t>15.05.2020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CB32D8-F2D2-4D01-80A9-88F3B128AE7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09:33:17.9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0,'0'37'156,"0"0"-125,37 0 0,-37 0 16,0-1-15,37 1-17,-37 0 32,0 0-47,37 0 47,-37 0 15,36-37-62,-36 36 32,0 1-32,37-37 15,-37 37 1,0 0 0,37-37-1,-37 37-15,0-1 16,0 1 15,37-37 0,-37 37-31,37-37 32,-37 37-32,0 0 31,36-37-16,-36 36 1,37 1 15,-37 0 1,37-37 30,0 0 47,0 0 1,0 37-110,-1 0 31,1-37-15,0 0 15,-37 37 0,37-37 0,0 0 16,-1 36-31,1-36 0,0 37 15,-37 0 16,37-37-16,0 0 47,-1 0 0,1 0-31,0 37-16,0-37-15,0 0 0,0 0-1,-1 0 16,1 0-15,-37 37 0,37-37-16,0 0 47,0 0-1,-1 0 17,1 0 78,0 0-16</inkml:trace>
  <inkml:trace contextRef="#ctx0" brushRef="#br0" timeOffset="3333">773 369 0,'0'36'110,"0"1"-79,0 0-16,37 0 32,0-37 63,-37-37 30,0 0-108,-37 37 30,37-37-46,-37 37 31,0 0 15,1 0 16,36 37 16,0 0-63,36-37 32,1 0 15,0 0 0,0 0 16,-37-37-16,0 0-16,-37 37 16,0-36-31,0 36-15,1 0-17,-1 0 32,37 36-16,0 1-15,0 0 31,0 0 15,37-37-15,-37 37-31,36-37 15,1 0 47,0 0 16,-37-37 15,0 0-31,0 0-31,0 0 47,-37 37-47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19.26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1105 0,'37'0'125,"0"0"-47,0 0-62,0 0-1,0 0 17,36 0-17,-36-37 1,0 37-16,0 0 31,-1 0 16,1 0 31,0 0 16,0-37-78,0 37 15,-1 0 16,-36-37-32,37 37 32,-37-37-31,37 37 31,0 0-47,-37-36 15,37 36 1,-37-37 15,37 37-15,-37-37 62,36 0-62,1 0-1,-37 1 32,0-1 0,37 37-16,-37-37-15,0 0-1,0 0 1,37 1 31,-37-1 62,0 0-93,0 0 15,0 0-15,0 0 15,0 1 0,0-1 63,0 0-31,0 0-48,0 0 1,0 1-1,0-1 1,0 0 0,0 0 31,0 0 93</inkml:trace>
  <inkml:trace contextRef="#ctx0" brushRef="#br0" timeOffset="3308">553 442 0,'0'37'187,"0"0"-124,36-37-32,-36-37 94,0 0-94,0 0 313,0 0-313,-36 37-31,-1 0 32,0 0-17,0 0 48,37 37-48,0 0 48,37-37 31,0 0-47,-74 0 124,74 0-61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0:52:25.53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0,'0'37'78,"37"0"-31,-37-1-47,0 1 16,37 37-1,0-1 1,-37 38-16,73-74 16,-73 36-1,37-36 1,-37 0-16,37-37 16,-37 37-1,37 0-15,0-1 31,-1-36-15,-36 37-16,37-37 31,0 0-15,-37 37 31,37-37-32,0 0 1,-1 0 47,-36 37-32,37-37-16,37 37 1,-37-37 0,-1 36-1,1-36-15,0 0 16,0 0 0,0 37-16,36 0 15,-36-37 1,0 0-1,37 0 1,-38 0 0,-36 37-1,37-37-15,0 0 32,0 0-32,0 37 15,-1-1 1,1-36-1,0 0 48,0 0 78</inkml:trace>
  <inkml:trace contextRef="#ctx0" brushRef="#br0" timeOffset="2511">921 368 0,'-37'0'32,"74"0"171,-37-37-125,0 74 47,0 0-63,0 0 204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36.93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1362 0,'0'37'94,"37"-37"-63,-1 37-15,1 0-16,74 73 16,-1 38-16,-36-75 15,-1 38-15,1-38 16,0-36-1,-1 37-15,-73-38 16,74 38-16,-37-37 16,-1 0-1,1 0-15,0-1 16,0 38 0,0-37-16,-1 0 15,-36-1 1,0 1-16,37-37 15,-37 37 32,37-37 125,-37-37-156,0 0-1,0 1 1,74-112-16,73-109 16,37-148-1,-37 37-15,1 36 16,-38 75 0,0 109-16,-36 1 15,-37 74-15,-37-1 31,37 74-31,-37-37 16,0 0 0,36 0-1,-36 1-15,0-1 32,37 0-17,-37 0 1,0 0-1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5-06T20:29:42.252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1619 0,'0'37'94,"0"0"-47,0 0-16,74 0-15,-74-1-16,110 112 15,-73-111 1,37 36-16,-37 1 16,36-37-1,-73-1-15,37 1 16,-37 0-1,37-37 1,-37 37 0,37-37-16,0 0 15,-37 37 1,36-37 0,-36 36-1,0 1 1,37-37-1,-37 37 32,37-37-47,0 0 32,-37 37-32,37-37 78,-37 37-47,36 0-15,1-1 15,0-36 16,-37 37 15,37-37-46,-37 37-1,37 0 1,-1 0 31,1-37-16,-37 36-15,37-36 140,-37-36-156,0-75 31,74-110-31,36-73 16,37 36 0,-36-73-16,-38 110 15,1 37-15,-74 73 16,37 38-1,0 36 1,-37 0-16,37-36 16,-1-1-1,1 37-15,-37-73 16,37 36 0,0 0-1,0 1-15,-1-1 16,-36 37-1,0 1 1,0-1 0,37 37 31,-37-37-47,37 37 15,-37-37 16,37 0-15,-37 1 0,37 36-16,-37-37 47,36 37-32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1.58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1914 0,'36'0'79,"38"37"-48,-37-37-31,36 111 15,38-1 1,-1 1-16,1-1 16,-38-36-1,38 36 1,-38-73 0,-36 0-16,0 36 15,0-73 1,-37 37-16,37-37 15,-37 37 1,0-74 156,0 0-156,0-36-1,0-75-15,36-72 16,38-38-16,36 0 15,1-73-15,36 36 16,-36 38 0,36 36-1,-74 37-15,-36 110 16,0 1 0,0-1-16,0 0 0,0 1 31,-37 36-16,36 37 1,-36-37 31,37 37 15,-37-37 17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30T11:05:15.86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 0,'0'37'31,"36"-37"48,1 0-64,-37 37-15,74-37 16,-37 74-16,110-38 15,-73 1 1,-38 0-16,38-37 16,0 37-16,-38 0 15,1-1 1,37-36-16,-37 37 16,-1-37-1,-36 37-15,37 0 31,0-37-31,0 37 16,0 0 0,0-1-1,-1-36 1,-36 37 15,37-37-15,-37 37 31,37-37-16,0 37 31,0-37-62,-37 37 47,36-1-47,1-36 32,-37 37-17,37-37 48,-37 37-63,37-37 31,0 37 0,-37 0 0,36-37-15</inkml:trace>
  <inkml:trace contextRef="#ctx0" brushRef="#br0" timeOffset="1636">221 1069 0,'36'-37'94,"1"1"-94,74-112 15,-38 112 1,-36-38-16,37 37 31,-38 0-31,1 37 0,0-73 16,0 36-1,36 0 1,-73 0 0,74 0-16,-37 1 31,0 36-31,0-37 47,-37 0-47,36 37 31,-36-37-31,37 37 16,0 0 15,-37-37 16,37 37 15,-37-36-15,37 36-47,-37-37 63,36 37-17,1-37-14,0 37-1,-37-37-15,37 37 15,-37-37-16,37 37 48,-37-36-32,36 36 0,-36-37-31,37 37 16,0 0 93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52.6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0 874 0,'41'0'46,"-41"-42"79,42 42 63,-42-41-79,0-1-46,42 42-32,-1-42 63,-41 1-32,42 41-46,-42-42 31,41 1-32,-41-1 17,42 42-17,0-42 1,-42 1 78,0-1-32,0 0 1,41 42-48,-41-41 32,0-1 78,0 0-31,0 1-16,0-1-31,0 1 31,0-1-31,0 0-16,0 1 63</inkml:trace>
  <inkml:trace contextRef="#ctx0" brushRef="#br0" timeOffset="1935">125 333 0,'-42'0'141,"42"-42"202,42 42-155,-1 0-172,1 0 77,-1 0-15,-82 0 157,-1 0-188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1.0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0 875 0,'41'0'187,"1"0"-46,0 0 31,-1 0-63,1 0-31,-42-42-31,41 42 16,1 0-16,0-42 0,-1 42-16,1-41 16,0-1-32,-1 42 32,-41-42-31,42 42 15,-42-41 0,42 41-15,-42-42 0,0 0 30,41 42-46,-41-41 32,0-1 30,0 1 48,0-1-48,0 0-31,0 1 110,0-43-94,0 43-32,0-1 17,0 0 30,0 1 173,-41 41-220,41-42 79,-42 42-47</inkml:trace>
  <inkml:trace contextRef="#ctx0" brushRef="#br0" timeOffset="1487">374 375 0</inkml:trace>
  <inkml:trace contextRef="#ctx0" brushRef="#br0" timeOffset="5643">249 375 0,'42'0'219,"-42"42"-172,42-42 250,-42-42-16,41 42-156,-41 42 0,-41-42-63,41-42 32,-42 42 156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39.9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0,'42'0'157,"-42"-41"-142,42 41 1,-42-42 31,41 42-32,1-42 17,-1 42-17,1 0 16,-42-41-31,42 41 47,-42-42-31,41 0 0,1 1 30,0 41 1,-42-42-31,41 0 15,-41 1-15,42 41 46,-42-42-46,0 1 31,0-1-16,0 0-31,42 1 31,-42-1-15,0 0 31,0 1-32,0-1 32,0 0-15,-42 42-1,42-41 0,0-1-15,-42 42-1,1 0 63,-1 0-31</inkml:trace>
  <inkml:trace contextRef="#ctx0" brushRef="#br0" timeOffset="2142">208 292 0,'42'0'31,"-42"41"0,0 1 266,-42 0-250,42-84 94,0 0-110,0 1 0,-41 41 47,82 0 110,1 0-173,-84 0 220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0-04-28T19:33:46.6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0 916 0,'42'0'31,"-42"-41"-15,42 41 46,-42-42 63,41 42-125,1 0 78,-42-42-62,0 1 15,41 41 32,-41-42-48,42 0 17,0 42-17,-42-41 17,0-1-17,0 1 48,0-1 30,0 0-14,0 1-79,0-1 31,41 42-31,-41-42 15,0 1 32,0-1 16,0 0-16,0 1 0,0-1 31,0 1 78,-41 41 63,41-42-63,-42 42-78,42-42-62</inkml:trace>
  <inkml:trace contextRef="#ctx0" brushRef="#br0" timeOffset="2046">84 458 0,'0'-41'32,"0"-1"46,0 84 94,-42-42 156,42 41-297,42-41 78,-42-41-46,-42 41 46,84 0 47,-1 0 110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BA0B9A-B485-4943-BED5-A45B9968DE86}" type="datetime1">
              <a:rPr lang="de-DE" noProof="0" smtClean="0"/>
              <a:t>15.05.2020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C1D8F7-2BDD-4C56-98AF-2E212EF349F3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889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713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5C6F2F-C915-4F10-9124-0DBC291FA94A}" type="datetime1">
              <a:rPr lang="de-DE" noProof="0" smtClean="0"/>
              <a:t>15.05.2020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E5F09C-612C-4F40-9F79-EDB751013647}" type="datetime1">
              <a:rPr lang="de-DE" noProof="0" smtClean="0"/>
              <a:t>15.05.2020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610EE6-90DB-4E0F-AD10-6C03C7A6B026}" type="datetime1">
              <a:rPr lang="de-DE" noProof="0" smtClean="0"/>
              <a:t>15.05.2020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F40376-F40E-4BF1-88EB-94FB67DCA906}" type="datetime1">
              <a:rPr lang="de-DE" noProof="0" smtClean="0"/>
              <a:t>15.05.2020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BAD1ED-8DE2-4ED2-9968-B0DC7DA083AA}" type="datetime1">
              <a:rPr lang="de-DE" noProof="0" smtClean="0"/>
              <a:t>15.05.2020</a:t>
            </a:fld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C901BA-48AC-40B3-934E-278DFF92A52D}" type="datetime1">
              <a:rPr lang="de-DE" noProof="0" smtClean="0"/>
              <a:t>15.05.2020</a:t>
            </a:fld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B28D24-0E1A-44C4-AE69-AEC4BF130824}" type="datetime1">
              <a:rPr lang="de-DE" noProof="0" smtClean="0"/>
              <a:t>15.05.2020</a:t>
            </a:fld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DF8004-BCC2-445F-9CA9-86DE1667887E}" type="datetime1">
              <a:rPr lang="de-DE" noProof="0" smtClean="0"/>
              <a:t>15.05.2020</a:t>
            </a:fld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Rechteck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7BEEE23-61C3-432C-902F-860179C2F84C}" type="datetime1">
              <a:rPr lang="de-DE" noProof="0" smtClean="0"/>
              <a:t>15.05.2020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9043838-BFF5-400C-B067-3DF4A5F395D6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1.xml"/><Relationship Id="rId7" Type="http://schemas.openxmlformats.org/officeDocument/2006/relationships/image" Target="../media/image9.emf"/><Relationship Id="rId2" Type="http://schemas.openxmlformats.org/officeDocument/2006/relationships/customXml" Target="../ink/ink12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30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4.xml"/><Relationship Id="rId7" Type="http://schemas.openxmlformats.org/officeDocument/2006/relationships/image" Target="../media/image9.emf"/><Relationship Id="rId2" Type="http://schemas.openxmlformats.org/officeDocument/2006/relationships/customXml" Target="../ink/ink13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33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7.xml"/><Relationship Id="rId7" Type="http://schemas.openxmlformats.org/officeDocument/2006/relationships/image" Target="../media/image9.emf"/><Relationship Id="rId2" Type="http://schemas.openxmlformats.org/officeDocument/2006/relationships/customXml" Target="../ink/ink13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36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7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0.xml"/><Relationship Id="rId7" Type="http://schemas.openxmlformats.org/officeDocument/2006/relationships/image" Target="../media/image9.emf"/><Relationship Id="rId2" Type="http://schemas.openxmlformats.org/officeDocument/2006/relationships/customXml" Target="../ink/ink13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39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3.xml"/><Relationship Id="rId7" Type="http://schemas.openxmlformats.org/officeDocument/2006/relationships/image" Target="../media/image9.emf"/><Relationship Id="rId2" Type="http://schemas.openxmlformats.org/officeDocument/2006/relationships/customXml" Target="../ink/ink14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42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7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6.xml"/><Relationship Id="rId7" Type="http://schemas.openxmlformats.org/officeDocument/2006/relationships/image" Target="../media/image9.emf"/><Relationship Id="rId2" Type="http://schemas.openxmlformats.org/officeDocument/2006/relationships/customXml" Target="../ink/ink14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45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7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9.xml"/><Relationship Id="rId7" Type="http://schemas.openxmlformats.org/officeDocument/2006/relationships/image" Target="../media/image9.emf"/><Relationship Id="rId2" Type="http://schemas.openxmlformats.org/officeDocument/2006/relationships/customXml" Target="../ink/ink14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48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2.xml"/><Relationship Id="rId7" Type="http://schemas.openxmlformats.org/officeDocument/2006/relationships/image" Target="../media/image9.emf"/><Relationship Id="rId2" Type="http://schemas.openxmlformats.org/officeDocument/2006/relationships/customXml" Target="../ink/ink15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51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8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5.xml"/><Relationship Id="rId7" Type="http://schemas.openxmlformats.org/officeDocument/2006/relationships/image" Target="../media/image9.emf"/><Relationship Id="rId2" Type="http://schemas.openxmlformats.org/officeDocument/2006/relationships/customXml" Target="../ink/ink15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54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8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8.xml"/><Relationship Id="rId7" Type="http://schemas.openxmlformats.org/officeDocument/2006/relationships/image" Target="../media/image9.emf"/><Relationship Id="rId2" Type="http://schemas.openxmlformats.org/officeDocument/2006/relationships/customXml" Target="../ink/ink15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57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8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1.xml"/><Relationship Id="rId7" Type="http://schemas.openxmlformats.org/officeDocument/2006/relationships/image" Target="../media/image9.emf"/><Relationship Id="rId2" Type="http://schemas.openxmlformats.org/officeDocument/2006/relationships/customXml" Target="../ink/ink15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60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8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4.xml"/><Relationship Id="rId7" Type="http://schemas.openxmlformats.org/officeDocument/2006/relationships/image" Target="../media/image9.emf"/><Relationship Id="rId2" Type="http://schemas.openxmlformats.org/officeDocument/2006/relationships/customXml" Target="../ink/ink16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63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8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7.xml"/><Relationship Id="rId7" Type="http://schemas.openxmlformats.org/officeDocument/2006/relationships/image" Target="../media/image9.emf"/><Relationship Id="rId2" Type="http://schemas.openxmlformats.org/officeDocument/2006/relationships/customXml" Target="../ink/ink16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66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8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0.xml"/><Relationship Id="rId7" Type="http://schemas.openxmlformats.org/officeDocument/2006/relationships/image" Target="../media/image9.emf"/><Relationship Id="rId2" Type="http://schemas.openxmlformats.org/officeDocument/2006/relationships/customXml" Target="../ink/ink16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69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8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3.xml"/><Relationship Id="rId7" Type="http://schemas.openxmlformats.org/officeDocument/2006/relationships/image" Target="../media/image9.emf"/><Relationship Id="rId2" Type="http://schemas.openxmlformats.org/officeDocument/2006/relationships/customXml" Target="../ink/ink17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72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8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6.xml"/><Relationship Id="rId7" Type="http://schemas.openxmlformats.org/officeDocument/2006/relationships/image" Target="../media/image9.emf"/><Relationship Id="rId2" Type="http://schemas.openxmlformats.org/officeDocument/2006/relationships/customXml" Target="../ink/ink17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75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9.xml"/><Relationship Id="rId7" Type="http://schemas.openxmlformats.org/officeDocument/2006/relationships/image" Target="../media/image9.emf"/><Relationship Id="rId2" Type="http://schemas.openxmlformats.org/officeDocument/2006/relationships/customXml" Target="../ink/ink17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78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2.xml"/><Relationship Id="rId3" Type="http://schemas.openxmlformats.org/officeDocument/2006/relationships/customXml" Target="../ink/ink180.xml"/><Relationship Id="rId7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81.xml"/><Relationship Id="rId5" Type="http://schemas.openxmlformats.org/officeDocument/2006/relationships/image" Target="../media/image12.jpeg"/><Relationship Id="rId10" Type="http://schemas.openxmlformats.org/officeDocument/2006/relationships/audio" Target="../media/audio1.wav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9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5.xml"/><Relationship Id="rId3" Type="http://schemas.openxmlformats.org/officeDocument/2006/relationships/customXml" Target="../ink/ink183.xml"/><Relationship Id="rId7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84.xml"/><Relationship Id="rId5" Type="http://schemas.openxmlformats.org/officeDocument/2006/relationships/image" Target="../media/image12.jpeg"/><Relationship Id="rId10" Type="http://schemas.openxmlformats.org/officeDocument/2006/relationships/audio" Target="../media/audio1.wav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9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8.xml"/><Relationship Id="rId3" Type="http://schemas.openxmlformats.org/officeDocument/2006/relationships/customXml" Target="../ink/ink186.xml"/><Relationship Id="rId7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87.xml"/><Relationship Id="rId5" Type="http://schemas.openxmlformats.org/officeDocument/2006/relationships/image" Target="../media/image12.jpeg"/><Relationship Id="rId10" Type="http://schemas.openxmlformats.org/officeDocument/2006/relationships/audio" Target="../media/audio1.wav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9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1.xml"/><Relationship Id="rId7" Type="http://schemas.openxmlformats.org/officeDocument/2006/relationships/image" Target="../media/image9.emf"/><Relationship Id="rId2" Type="http://schemas.openxmlformats.org/officeDocument/2006/relationships/customXml" Target="../ink/ink18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90.xml"/><Relationship Id="rId5" Type="http://schemas.openxmlformats.org/officeDocument/2006/relationships/image" Target="../media/image12.jpeg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193.xml"/><Relationship Id="rId4" Type="http://schemas.openxmlformats.org/officeDocument/2006/relationships/image" Target="../media/image12.emf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195.xml"/><Relationship Id="rId4" Type="http://schemas.openxmlformats.org/officeDocument/2006/relationships/image" Target="../media/image12.emf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197.xml"/><Relationship Id="rId4" Type="http://schemas.openxmlformats.org/officeDocument/2006/relationships/image" Target="../media/image12.emf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199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01.xml"/><Relationship Id="rId4" Type="http://schemas.openxmlformats.org/officeDocument/2006/relationships/image" Target="../media/image12.emf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03.xml"/><Relationship Id="rId4" Type="http://schemas.openxmlformats.org/officeDocument/2006/relationships/image" Target="../media/image12.emf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05.xml"/><Relationship Id="rId4" Type="http://schemas.openxmlformats.org/officeDocument/2006/relationships/image" Target="../media/image12.emf"/></Relationships>
</file>

<file path=ppt/slides/_rels/slide2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4.jpeg"/><Relationship Id="rId7" Type="http://schemas.openxmlformats.org/officeDocument/2006/relationships/image" Target="../media/image1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07.xml"/><Relationship Id="rId5" Type="http://schemas.openxmlformats.org/officeDocument/2006/relationships/image" Target="../media/image12.emf"/><Relationship Id="rId4" Type="http://schemas.openxmlformats.org/officeDocument/2006/relationships/customXml" Target="../ink/ink206.xml"/></Relationships>
</file>

<file path=ppt/slides/_rels/slide2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4.jpeg"/><Relationship Id="rId7" Type="http://schemas.openxmlformats.org/officeDocument/2006/relationships/image" Target="../media/image1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09.xml"/><Relationship Id="rId5" Type="http://schemas.openxmlformats.org/officeDocument/2006/relationships/image" Target="../media/image12.emf"/><Relationship Id="rId4" Type="http://schemas.openxmlformats.org/officeDocument/2006/relationships/customXml" Target="../ink/ink208.xml"/></Relationships>
</file>

<file path=ppt/slides/_rels/slide2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4.jpeg"/><Relationship Id="rId7" Type="http://schemas.openxmlformats.org/officeDocument/2006/relationships/image" Target="../media/image1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11.xml"/><Relationship Id="rId5" Type="http://schemas.openxmlformats.org/officeDocument/2006/relationships/image" Target="../media/image12.emf"/><Relationship Id="rId4" Type="http://schemas.openxmlformats.org/officeDocument/2006/relationships/customXml" Target="../ink/ink210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13.xml"/><Relationship Id="rId4" Type="http://schemas.openxmlformats.org/officeDocument/2006/relationships/image" Target="../media/image12.emf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15.xml"/><Relationship Id="rId4" Type="http://schemas.openxmlformats.org/officeDocument/2006/relationships/image" Target="../media/image12.emf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17.xml"/><Relationship Id="rId4" Type="http://schemas.openxmlformats.org/officeDocument/2006/relationships/image" Target="../media/image12.emf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19.x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21.xml"/><Relationship Id="rId4" Type="http://schemas.openxmlformats.org/officeDocument/2006/relationships/image" Target="../media/image12.emf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23.xml"/><Relationship Id="rId4" Type="http://schemas.openxmlformats.org/officeDocument/2006/relationships/image" Target="../media/image12.emf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25.xml"/><Relationship Id="rId4" Type="http://schemas.openxmlformats.org/officeDocument/2006/relationships/image" Target="../media/image12.emf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27.xml"/><Relationship Id="rId4" Type="http://schemas.openxmlformats.org/officeDocument/2006/relationships/image" Target="../media/image12.emf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29.xml"/><Relationship Id="rId4" Type="http://schemas.openxmlformats.org/officeDocument/2006/relationships/image" Target="../media/image12.emf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31.xml"/><Relationship Id="rId4" Type="http://schemas.openxmlformats.org/officeDocument/2006/relationships/image" Target="../media/image12.emf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33.xml"/><Relationship Id="rId4" Type="http://schemas.openxmlformats.org/officeDocument/2006/relationships/image" Target="../media/image12.emf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35.xml"/><Relationship Id="rId4" Type="http://schemas.openxmlformats.org/officeDocument/2006/relationships/image" Target="../media/image12.emf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37.xml"/><Relationship Id="rId4" Type="http://schemas.openxmlformats.org/officeDocument/2006/relationships/image" Target="../media/image12.emf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39.x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41.xml"/><Relationship Id="rId4" Type="http://schemas.openxmlformats.org/officeDocument/2006/relationships/image" Target="../media/image12.emf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43.xml"/><Relationship Id="rId4" Type="http://schemas.openxmlformats.org/officeDocument/2006/relationships/image" Target="../media/image12.emf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45.xml"/><Relationship Id="rId4" Type="http://schemas.openxmlformats.org/officeDocument/2006/relationships/image" Target="../media/image12.emf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47.xml"/><Relationship Id="rId4" Type="http://schemas.openxmlformats.org/officeDocument/2006/relationships/image" Target="../media/image12.emf"/></Relationships>
</file>

<file path=ppt/slides/_rels/slide25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4.jpeg"/><Relationship Id="rId7" Type="http://schemas.openxmlformats.org/officeDocument/2006/relationships/image" Target="../media/image1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49.xml"/><Relationship Id="rId5" Type="http://schemas.openxmlformats.org/officeDocument/2006/relationships/image" Target="../media/image12.emf"/><Relationship Id="rId4" Type="http://schemas.openxmlformats.org/officeDocument/2006/relationships/customXml" Target="../ink/ink248.xml"/></Relationships>
</file>

<file path=ppt/slides/_rels/slide25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4.jpeg"/><Relationship Id="rId7" Type="http://schemas.openxmlformats.org/officeDocument/2006/relationships/image" Target="../media/image1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1.xml"/><Relationship Id="rId5" Type="http://schemas.openxmlformats.org/officeDocument/2006/relationships/image" Target="../media/image12.emf"/><Relationship Id="rId4" Type="http://schemas.openxmlformats.org/officeDocument/2006/relationships/customXml" Target="../ink/ink250.xml"/></Relationships>
</file>

<file path=ppt/slides/_rels/slide25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4.jpeg"/><Relationship Id="rId7" Type="http://schemas.openxmlformats.org/officeDocument/2006/relationships/image" Target="../media/image1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3.xml"/><Relationship Id="rId5" Type="http://schemas.openxmlformats.org/officeDocument/2006/relationships/image" Target="../media/image12.emf"/><Relationship Id="rId4" Type="http://schemas.openxmlformats.org/officeDocument/2006/relationships/customXml" Target="../ink/ink25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customXml" Target="../ink/ink255.xml"/><Relationship Id="rId4" Type="http://schemas.openxmlformats.org/officeDocument/2006/relationships/image" Target="../media/image12.emf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57.xml"/><Relationship Id="rId4" Type="http://schemas.openxmlformats.org/officeDocument/2006/relationships/image" Target="../media/image17.emf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59.xml"/><Relationship Id="rId4" Type="http://schemas.openxmlformats.org/officeDocument/2006/relationships/image" Target="../media/image17.emf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61.xml"/><Relationship Id="rId4" Type="http://schemas.openxmlformats.org/officeDocument/2006/relationships/image" Target="../media/image17.emf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63.xml"/><Relationship Id="rId4" Type="http://schemas.openxmlformats.org/officeDocument/2006/relationships/image" Target="../media/image17.emf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65.xml"/><Relationship Id="rId4" Type="http://schemas.openxmlformats.org/officeDocument/2006/relationships/image" Target="../media/image17.emf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67.xml"/><Relationship Id="rId4" Type="http://schemas.openxmlformats.org/officeDocument/2006/relationships/image" Target="../media/image17.emf"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69.xml"/><Relationship Id="rId4" Type="http://schemas.openxmlformats.org/officeDocument/2006/relationships/image" Target="../media/image17.emf"/></Relationships>
</file>

<file path=ppt/slides/_rels/slide29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6.jpeg"/><Relationship Id="rId7" Type="http://schemas.openxmlformats.org/officeDocument/2006/relationships/image" Target="../media/image1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71.xml"/><Relationship Id="rId5" Type="http://schemas.openxmlformats.org/officeDocument/2006/relationships/image" Target="../media/image17.emf"/><Relationship Id="rId4" Type="http://schemas.openxmlformats.org/officeDocument/2006/relationships/customXml" Target="../ink/ink270.xml"/></Relationships>
</file>

<file path=ppt/slides/_rels/slide29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6.jpeg"/><Relationship Id="rId7" Type="http://schemas.openxmlformats.org/officeDocument/2006/relationships/image" Target="../media/image1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73.xml"/><Relationship Id="rId5" Type="http://schemas.openxmlformats.org/officeDocument/2006/relationships/image" Target="../media/image17.emf"/><Relationship Id="rId4" Type="http://schemas.openxmlformats.org/officeDocument/2006/relationships/customXml" Target="../ink/ink272.xml"/></Relationships>
</file>

<file path=ppt/slides/_rels/slide29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6.jpeg"/><Relationship Id="rId7" Type="http://schemas.openxmlformats.org/officeDocument/2006/relationships/image" Target="../media/image1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75.xml"/><Relationship Id="rId5" Type="http://schemas.openxmlformats.org/officeDocument/2006/relationships/image" Target="../media/image17.emf"/><Relationship Id="rId4" Type="http://schemas.openxmlformats.org/officeDocument/2006/relationships/customXml" Target="../ink/ink2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77.xml"/><Relationship Id="rId4" Type="http://schemas.openxmlformats.org/officeDocument/2006/relationships/image" Target="../media/image17.emf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79.xml"/><Relationship Id="rId4" Type="http://schemas.openxmlformats.org/officeDocument/2006/relationships/image" Target="../media/image17.emf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81.xml"/><Relationship Id="rId4" Type="http://schemas.openxmlformats.org/officeDocument/2006/relationships/image" Target="../media/image17.emf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83.xml"/><Relationship Id="rId4" Type="http://schemas.openxmlformats.org/officeDocument/2006/relationships/image" Target="../media/image17.emf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85.xml"/><Relationship Id="rId4" Type="http://schemas.openxmlformats.org/officeDocument/2006/relationships/image" Target="../media/image17.emf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87.xml"/><Relationship Id="rId4" Type="http://schemas.openxmlformats.org/officeDocument/2006/relationships/image" Target="../media/image17.emf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89.xml"/><Relationship Id="rId4" Type="http://schemas.openxmlformats.org/officeDocument/2006/relationships/image" Target="../media/image17.emf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91.xml"/><Relationship Id="rId4" Type="http://schemas.openxmlformats.org/officeDocument/2006/relationships/image" Target="../media/image17.emf"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93.xml"/><Relationship Id="rId4" Type="http://schemas.openxmlformats.org/officeDocument/2006/relationships/image" Target="../media/image17.emf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95.xml"/><Relationship Id="rId4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97.xml"/><Relationship Id="rId4" Type="http://schemas.openxmlformats.org/officeDocument/2006/relationships/image" Target="../media/image17.emf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299.xml"/><Relationship Id="rId4" Type="http://schemas.openxmlformats.org/officeDocument/2006/relationships/image" Target="../media/image17.emf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301.xml"/><Relationship Id="rId4" Type="http://schemas.openxmlformats.org/officeDocument/2006/relationships/image" Target="../media/image17.emf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303.xml"/><Relationship Id="rId4" Type="http://schemas.openxmlformats.org/officeDocument/2006/relationships/image" Target="../media/image17.emf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305.xml"/><Relationship Id="rId4" Type="http://schemas.openxmlformats.org/officeDocument/2006/relationships/image" Target="../media/image17.emf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307.xml"/><Relationship Id="rId4" Type="http://schemas.openxmlformats.org/officeDocument/2006/relationships/image" Target="../media/image17.emf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309.xml"/><Relationship Id="rId4" Type="http://schemas.openxmlformats.org/officeDocument/2006/relationships/image" Target="../media/image17.emf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customXml" Target="../ink/ink311.xml"/><Relationship Id="rId4" Type="http://schemas.openxmlformats.org/officeDocument/2006/relationships/image" Target="../media/image17.emf"/></Relationships>
</file>

<file path=ppt/slides/_rels/slide3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6.jpeg"/><Relationship Id="rId7" Type="http://schemas.openxmlformats.org/officeDocument/2006/relationships/image" Target="../media/image1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13.xml"/><Relationship Id="rId5" Type="http://schemas.openxmlformats.org/officeDocument/2006/relationships/image" Target="../media/image17.emf"/><Relationship Id="rId4" Type="http://schemas.openxmlformats.org/officeDocument/2006/relationships/customXml" Target="../ink/ink312.xml"/></Relationships>
</file>

<file path=ppt/slides/_rels/slide3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6.jpeg"/><Relationship Id="rId7" Type="http://schemas.openxmlformats.org/officeDocument/2006/relationships/image" Target="../media/image1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15.xml"/><Relationship Id="rId5" Type="http://schemas.openxmlformats.org/officeDocument/2006/relationships/image" Target="../media/image17.emf"/><Relationship Id="rId4" Type="http://schemas.openxmlformats.org/officeDocument/2006/relationships/customXml" Target="../ink/ink3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6.jpeg"/><Relationship Id="rId7" Type="http://schemas.openxmlformats.org/officeDocument/2006/relationships/image" Target="../media/image1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17.xml"/><Relationship Id="rId5" Type="http://schemas.openxmlformats.org/officeDocument/2006/relationships/image" Target="../media/image17.emf"/><Relationship Id="rId4" Type="http://schemas.openxmlformats.org/officeDocument/2006/relationships/customXml" Target="../ink/ink316.xml"/></Relationships>
</file>

<file path=ppt/slides/_rels/slide3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6.jpeg"/><Relationship Id="rId7" Type="http://schemas.openxmlformats.org/officeDocument/2006/relationships/image" Target="../media/image18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19.xml"/><Relationship Id="rId5" Type="http://schemas.openxmlformats.org/officeDocument/2006/relationships/image" Target="../media/image17.emf"/><Relationship Id="rId4" Type="http://schemas.openxmlformats.org/officeDocument/2006/relationships/customXml" Target="../ink/ink318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hle.de/dehnuebungen.html%20/%20Stand%205.5" TargetMode="External"/><Relationship Id="rId2" Type="http://schemas.openxmlformats.org/officeDocument/2006/relationships/hyperlink" Target="https://www.meinefitness.net/mountain-climb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inefitness.net/" TargetMode="External"/></Relationships>
</file>

<file path=ppt/slides/_rels/slide40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istockphoto.com/vectors/wrong-and-right-stretching-front-of-thigh-posturevector-vector-id533241858%20/Stand%206.5" TargetMode="External"/><Relationship Id="rId2" Type="http://schemas.openxmlformats.org/officeDocument/2006/relationships/hyperlink" Target="https://www.bike-magazin.de/uploads/tx_saltnews/10/101d1b6198565c9c34a6e18750a43f708d6519fe.jpeg%20/Stand%206.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ic.vecteezy.com/system/resources/previews/000/343/290/non_2x/stretching-exercise-icon-to-stretch-gluteal-hamstrings-and-abductors-on-the-floor-vector.jpg%20/%20Stand%206.5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3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2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4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7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6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8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11.xm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10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1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15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14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19.xml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18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20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23.xml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22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2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27.xml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26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28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30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3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34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3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37.xml"/><Relationship Id="rId7" Type="http://schemas.openxmlformats.org/officeDocument/2006/relationships/customXml" Target="../ink/ink39.xml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38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40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43.xml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42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44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47.xml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46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48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51.xml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50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5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55.xml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54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59.xml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58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60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63.xml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62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64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67.xml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66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68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71.xml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70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7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75.xml"/><Relationship Id="rId2" Type="http://schemas.openxmlformats.org/officeDocument/2006/relationships/customXml" Target="../ink/ink7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74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76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79.xml"/><Relationship Id="rId2" Type="http://schemas.openxmlformats.org/officeDocument/2006/relationships/customXml" Target="../ink/ink7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78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80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83.xml"/><Relationship Id="rId2" Type="http://schemas.openxmlformats.org/officeDocument/2006/relationships/customXml" Target="../ink/ink8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82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84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87.xml"/><Relationship Id="rId2" Type="http://schemas.openxmlformats.org/officeDocument/2006/relationships/customXml" Target="../ink/ink8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86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88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91.xml"/><Relationship Id="rId2" Type="http://schemas.openxmlformats.org/officeDocument/2006/relationships/customXml" Target="../ink/ink8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90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9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95.xml"/><Relationship Id="rId2" Type="http://schemas.openxmlformats.org/officeDocument/2006/relationships/customXml" Target="../ink/ink9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94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9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99.xml"/><Relationship Id="rId2" Type="http://schemas.openxmlformats.org/officeDocument/2006/relationships/customXml" Target="../ink/ink9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98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100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103.xml"/><Relationship Id="rId2" Type="http://schemas.openxmlformats.org/officeDocument/2006/relationships/customXml" Target="../ink/ink10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102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104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107.xml"/><Relationship Id="rId2" Type="http://schemas.openxmlformats.org/officeDocument/2006/relationships/customXml" Target="../ink/ink10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106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108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111.xml"/><Relationship Id="rId2" Type="http://schemas.openxmlformats.org/officeDocument/2006/relationships/customXml" Target="../ink/ink10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110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11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113.xml"/><Relationship Id="rId7" Type="http://schemas.openxmlformats.org/officeDocument/2006/relationships/customXml" Target="../ink/ink115.xml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114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116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117.xml"/><Relationship Id="rId7" Type="http://schemas.openxmlformats.org/officeDocument/2006/relationships/customXml" Target="../ink/ink119.xml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118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120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121.xml"/><Relationship Id="rId7" Type="http://schemas.openxmlformats.org/officeDocument/2006/relationships/customXml" Target="../ink/ink123.xml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122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124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127.xml"/><Relationship Id="rId2" Type="http://schemas.openxmlformats.org/officeDocument/2006/relationships/customXml" Target="../ink/ink1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11" Type="http://schemas.openxmlformats.org/officeDocument/2006/relationships/image" Target="../media/image8.jpeg"/><Relationship Id="rId5" Type="http://schemas.openxmlformats.org/officeDocument/2006/relationships/customXml" Target="../ink/ink126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12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dirty="0"/>
              <a:t>Tabata-Workout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40016" y="6095999"/>
            <a:ext cx="6289848" cy="914400"/>
          </a:xfrm>
        </p:spPr>
        <p:txBody>
          <a:bodyPr rtlCol="0"/>
          <a:lstStyle/>
          <a:p>
            <a:pPr rtl="0"/>
            <a:r>
              <a:rPr lang="de-DE" dirty="0">
                <a:solidFill>
                  <a:srgbClr val="FF0000"/>
                </a:solidFill>
              </a:rPr>
              <a:t>Eine Präsentation von Kaya Konstantinov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>
        <p:fade/>
      </p:transition>
    </mc:Choice>
    <mc:Fallback xmlns="">
      <p:transition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78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317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9123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226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15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40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292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4461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308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GO!!</a:t>
            </a:r>
          </a:p>
        </p:txBody>
      </p:sp>
    </p:spTree>
    <p:extLst>
      <p:ext uri="{BB962C8B-B14F-4D97-AF65-F5344CB8AC3E}">
        <p14:creationId xmlns:p14="http://schemas.microsoft.com/office/powerpoint/2010/main" val="16726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29417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087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de-DE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3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1139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252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5130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422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07216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69711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075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820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3464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021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848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635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831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7153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99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852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05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069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139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240355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447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in:10</a:t>
            </a:r>
          </a:p>
        </p:txBody>
      </p:sp>
    </p:spTree>
    <p:extLst>
      <p:ext uri="{BB962C8B-B14F-4D97-AF65-F5344CB8AC3E}">
        <p14:creationId xmlns:p14="http://schemas.microsoft.com/office/powerpoint/2010/main" val="25564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416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908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434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658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21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649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117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21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1480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296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GO!!</a:t>
            </a:r>
          </a:p>
        </p:txBody>
      </p:sp>
    </p:spTree>
    <p:extLst>
      <p:ext uri="{BB962C8B-B14F-4D97-AF65-F5344CB8AC3E}">
        <p14:creationId xmlns:p14="http://schemas.microsoft.com/office/powerpoint/2010/main" val="129146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614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0989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94287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4623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840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0014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7518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841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359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8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337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23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437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792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431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934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847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5669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1365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331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114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89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4DDA-586D-4379-9A48-3AA6A11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337220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3: Mountain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40C975-10BA-457B-AB06-510458A1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51003"/>
            <a:ext cx="4846320" cy="389289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Beine werden abwechselnd angezogen.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Achte darauf, dass der Rücken angespannt bleibt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Wall-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2C92A2-3470-4674-ACDE-61E32171D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08920"/>
            <a:ext cx="4846638" cy="3634978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D01764C-08BF-4089-A299-11AAAF7B3F91}"/>
              </a:ext>
            </a:extLst>
          </p:cNvPr>
          <p:cNvCxnSpPr/>
          <p:nvPr/>
        </p:nvCxnSpPr>
        <p:spPr>
          <a:xfrm flipH="1" flipV="1">
            <a:off x="3215680" y="5445224"/>
            <a:ext cx="12961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82198B9-EE63-43A2-BDAE-AAA5E42D117D}"/>
              </a:ext>
            </a:extLst>
          </p:cNvPr>
          <p:cNvCxnSpPr/>
          <p:nvPr/>
        </p:nvCxnSpPr>
        <p:spPr>
          <a:xfrm>
            <a:off x="3143672" y="5661248"/>
            <a:ext cx="122413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C306D61-F1C0-4E75-9E49-F02B7F0C7B5F}"/>
              </a:ext>
            </a:extLst>
          </p:cNvPr>
          <p:cNvSpPr txBox="1"/>
          <p:nvPr/>
        </p:nvSpPr>
        <p:spPr>
          <a:xfrm>
            <a:off x="8184232" y="806781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38195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4032" y="2132856"/>
            <a:ext cx="4846320" cy="427139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C741666-5B10-4D77-8D83-BB9C239B1C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3432" y="2060848"/>
            <a:ext cx="4343400" cy="4343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A3A261B-EDC3-4790-8939-4960CF00A26C}"/>
              </a:ext>
            </a:extLst>
          </p:cNvPr>
          <p:cNvSpPr txBox="1"/>
          <p:nvPr/>
        </p:nvSpPr>
        <p:spPr>
          <a:xfrm>
            <a:off x="7716180" y="606214"/>
            <a:ext cx="3132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in:10</a:t>
            </a:r>
          </a:p>
        </p:txBody>
      </p:sp>
    </p:spTree>
    <p:extLst>
      <p:ext uri="{BB962C8B-B14F-4D97-AF65-F5344CB8AC3E}">
        <p14:creationId xmlns:p14="http://schemas.microsoft.com/office/powerpoint/2010/main" val="28308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4032" y="2132856"/>
            <a:ext cx="4846320" cy="427139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C741666-5B10-4D77-8D83-BB9C239B1C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3432" y="2060848"/>
            <a:ext cx="4343400" cy="4343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A3A261B-EDC3-4790-8939-4960CF00A26C}"/>
              </a:ext>
            </a:extLst>
          </p:cNvPr>
          <p:cNvSpPr txBox="1"/>
          <p:nvPr/>
        </p:nvSpPr>
        <p:spPr>
          <a:xfrm>
            <a:off x="7716180" y="60621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041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4032" y="2132856"/>
            <a:ext cx="4846320" cy="427139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C741666-5B10-4D77-8D83-BB9C239B1C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3432" y="2060848"/>
            <a:ext cx="4343400" cy="4343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A3A261B-EDC3-4790-8939-4960CF00A26C}"/>
              </a:ext>
            </a:extLst>
          </p:cNvPr>
          <p:cNvSpPr txBox="1"/>
          <p:nvPr/>
        </p:nvSpPr>
        <p:spPr>
          <a:xfrm>
            <a:off x="7716180" y="60621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70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4032" y="2132856"/>
            <a:ext cx="4846320" cy="427139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C741666-5B10-4D77-8D83-BB9C239B1C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3432" y="2060848"/>
            <a:ext cx="4343400" cy="4343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A3A261B-EDC3-4790-8939-4960CF00A26C}"/>
              </a:ext>
            </a:extLst>
          </p:cNvPr>
          <p:cNvSpPr txBox="1"/>
          <p:nvPr/>
        </p:nvSpPr>
        <p:spPr>
          <a:xfrm>
            <a:off x="7716180" y="60621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3528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4032" y="2132856"/>
            <a:ext cx="4846320" cy="427139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C741666-5B10-4D77-8D83-BB9C239B1C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3432" y="2060848"/>
            <a:ext cx="4343400" cy="4343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A3A261B-EDC3-4790-8939-4960CF00A26C}"/>
              </a:ext>
            </a:extLst>
          </p:cNvPr>
          <p:cNvSpPr txBox="1"/>
          <p:nvPr/>
        </p:nvSpPr>
        <p:spPr>
          <a:xfrm>
            <a:off x="7716180" y="60621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69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4032" y="2132856"/>
            <a:ext cx="4846320" cy="427139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C741666-5B10-4D77-8D83-BB9C239B1C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3432" y="2060848"/>
            <a:ext cx="4343400" cy="4343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A3A261B-EDC3-4790-8939-4960CF00A26C}"/>
              </a:ext>
            </a:extLst>
          </p:cNvPr>
          <p:cNvSpPr txBox="1"/>
          <p:nvPr/>
        </p:nvSpPr>
        <p:spPr>
          <a:xfrm>
            <a:off x="7716180" y="60621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1805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4032" y="2132856"/>
            <a:ext cx="4846320" cy="427139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C741666-5B10-4D77-8D83-BB9C239B1C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3432" y="2060848"/>
            <a:ext cx="4343400" cy="4343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A3A261B-EDC3-4790-8939-4960CF00A26C}"/>
              </a:ext>
            </a:extLst>
          </p:cNvPr>
          <p:cNvSpPr txBox="1"/>
          <p:nvPr/>
        </p:nvSpPr>
        <p:spPr>
          <a:xfrm>
            <a:off x="7716180" y="60621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447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4032" y="2132856"/>
            <a:ext cx="4846320" cy="427139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C741666-5B10-4D77-8D83-BB9C239B1C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83432" y="2060848"/>
            <a:ext cx="4343400" cy="4343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A3A261B-EDC3-4790-8939-4960CF00A26C}"/>
              </a:ext>
            </a:extLst>
          </p:cNvPr>
          <p:cNvSpPr txBox="1"/>
          <p:nvPr/>
        </p:nvSpPr>
        <p:spPr>
          <a:xfrm>
            <a:off x="7716180" y="60621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78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8161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4032" y="2132856"/>
            <a:ext cx="4846320" cy="427139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C741666-5B10-4D77-8D83-BB9C239B1C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83432" y="2060848"/>
            <a:ext cx="4343400" cy="4343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A3A261B-EDC3-4790-8939-4960CF00A26C}"/>
              </a:ext>
            </a:extLst>
          </p:cNvPr>
          <p:cNvSpPr txBox="1"/>
          <p:nvPr/>
        </p:nvSpPr>
        <p:spPr>
          <a:xfrm>
            <a:off x="7716180" y="60621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06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4032" y="2132856"/>
            <a:ext cx="4846320" cy="427139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C741666-5B10-4D77-8D83-BB9C239B1C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83432" y="2060848"/>
            <a:ext cx="4343400" cy="4343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A3A261B-EDC3-4790-8939-4960CF00A26C}"/>
              </a:ext>
            </a:extLst>
          </p:cNvPr>
          <p:cNvSpPr txBox="1"/>
          <p:nvPr/>
        </p:nvSpPr>
        <p:spPr>
          <a:xfrm>
            <a:off x="7716180" y="60621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73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4032" y="2132856"/>
            <a:ext cx="4846320" cy="427139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C741666-5B10-4D77-8D83-BB9C239B1C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3432" y="2060848"/>
            <a:ext cx="4343400" cy="4343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A3A261B-EDC3-4790-8939-4960CF00A26C}"/>
              </a:ext>
            </a:extLst>
          </p:cNvPr>
          <p:cNvSpPr txBox="1"/>
          <p:nvPr/>
        </p:nvSpPr>
        <p:spPr>
          <a:xfrm>
            <a:off x="7716180" y="60621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GO!!</a:t>
            </a:r>
          </a:p>
        </p:txBody>
      </p:sp>
    </p:spTree>
    <p:extLst>
      <p:ext uri="{BB962C8B-B14F-4D97-AF65-F5344CB8AC3E}">
        <p14:creationId xmlns:p14="http://schemas.microsoft.com/office/powerpoint/2010/main" val="18317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596810" y="476672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2943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596810" y="476672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0419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596810" y="476672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12714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596810" y="476672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147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596810" y="476672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213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596810" y="476672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741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596810" y="476672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9905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748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596810" y="476672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441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596810" y="476672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11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596810" y="476672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8832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596810" y="476672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136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596810" y="476672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421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596810" y="436915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857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680176" y="505237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9817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680176" y="505237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8814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680176" y="505237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886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680176" y="505237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5753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788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680176" y="505237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43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10" name="click.wav"/>
          </p:stSnd>
        </p:sndAc>
      </p:transition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680176" y="505237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2440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10" name="click.wav"/>
          </p:stSnd>
        </p:sndAc>
      </p:transition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680176" y="505237"/>
            <a:ext cx="166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065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10" name="click.wav"/>
          </p:stSnd>
        </p:sndAc>
      </p:transition>
    </mc:Fallback>
  </mc:AlternateContent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64903-07E0-4E53-87AD-DDF8FEFE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4: Wall-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83B13-5B1B-45C3-926F-4983B5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9133" y="2037524"/>
            <a:ext cx="4846320" cy="43434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wird an die Wand gelehnt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Gehe soweit runter bis deine Beine einen 90° Winkel bilden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bleibt hinter der Fußspitze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Halten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Wechselsprünge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14:cNvPr>
              <p14:cNvContentPartPr/>
              <p14:nvPr/>
            </p14:nvContentPartPr>
            <p14:xfrm>
              <a:off x="3525021" y="4651362"/>
              <a:ext cx="504000" cy="411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E9B404E-A669-4009-A013-1D8935B822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021" y="4642362"/>
                <a:ext cx="521640" cy="4294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63500A-9CB0-4404-96C0-E80C5D00FBF1}"/>
              </a:ext>
            </a:extLst>
          </p:cNvPr>
          <p:cNvCxnSpPr/>
          <p:nvPr/>
        </p:nvCxnSpPr>
        <p:spPr>
          <a:xfrm flipV="1">
            <a:off x="4223792" y="249289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2737C43-B142-404A-A561-C287D5A34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3528392" cy="470452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14:cNvPr>
              <p14:cNvContentPartPr/>
              <p14:nvPr/>
            </p14:nvContentPartPr>
            <p14:xfrm>
              <a:off x="3220101" y="3670722"/>
              <a:ext cx="331920" cy="398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B12E12-D285-4643-92AC-210280919A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101" y="3661722"/>
                <a:ext cx="34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14:cNvPr>
              <p14:cNvContentPartPr/>
              <p14:nvPr/>
            </p14:nvContentPartPr>
            <p14:xfrm>
              <a:off x="2040741" y="3631122"/>
              <a:ext cx="517320" cy="384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8168038-283D-4D4A-AFA9-257779876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1741" y="3622122"/>
                <a:ext cx="534960" cy="40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219D14F3-FD87-4612-813D-DA9468D5FA70}"/>
              </a:ext>
            </a:extLst>
          </p:cNvPr>
          <p:cNvSpPr txBox="1"/>
          <p:nvPr/>
        </p:nvSpPr>
        <p:spPr>
          <a:xfrm>
            <a:off x="7680176" y="505237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15771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in:10</a:t>
            </a:r>
          </a:p>
        </p:txBody>
      </p:sp>
    </p:spTree>
    <p:extLst>
      <p:ext uri="{BB962C8B-B14F-4D97-AF65-F5344CB8AC3E}">
        <p14:creationId xmlns:p14="http://schemas.microsoft.com/office/powerpoint/2010/main" val="150735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8687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482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0844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115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407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9BA9C-FF5D-42A3-BD75-A1A952E6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Schwerpunkt Beintraining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4C92395-CCDE-4C3F-B501-38B42F774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132856"/>
            <a:ext cx="70961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5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2734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115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406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619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071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GO!!</a:t>
            </a:r>
          </a:p>
        </p:txBody>
      </p:sp>
    </p:spTree>
    <p:extLst>
      <p:ext uri="{BB962C8B-B14F-4D97-AF65-F5344CB8AC3E}">
        <p14:creationId xmlns:p14="http://schemas.microsoft.com/office/powerpoint/2010/main" val="61657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8807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9252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90706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50394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3318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4370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888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65191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1203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047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711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180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86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00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73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303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40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083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0918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610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118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328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A10B-F102-4AA3-BF5D-449A1AD9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90872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5: Wechselsprünge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D585F-4709-4F7A-BA9A-D4CDC4C6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435355"/>
            <a:ext cx="4846320" cy="3965151"/>
          </a:xfrm>
        </p:spPr>
        <p:txBody>
          <a:bodyPr>
            <a:normAutofit/>
          </a:bodyPr>
          <a:lstStyle/>
          <a:p>
            <a:r>
              <a:rPr lang="de-DE" dirty="0"/>
              <a:t>Beine abwechselnd auf eine Erhöhung steppen </a:t>
            </a:r>
          </a:p>
          <a:p>
            <a:r>
              <a:rPr lang="de-DE" dirty="0"/>
              <a:t>Aufrechte Körperhaltung </a:t>
            </a:r>
          </a:p>
          <a:p>
            <a:r>
              <a:rPr lang="de-DE" dirty="0"/>
              <a:t>Standbein gestreckt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 Plank mit angehobenem Bein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CE2AAB2-1F6B-4620-87BA-D95145BAA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2057106"/>
            <a:ext cx="3421833" cy="43434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F9C91FA-E9E1-4BD8-9050-5AE6C4F81247}"/>
              </a:ext>
            </a:extLst>
          </p:cNvPr>
          <p:cNvCxnSpPr/>
          <p:nvPr/>
        </p:nvCxnSpPr>
        <p:spPr>
          <a:xfrm flipV="1">
            <a:off x="2135560" y="5229200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EFF09FC-22F4-42A5-92F3-1DD02EFA812E}"/>
              </a:ext>
            </a:extLst>
          </p:cNvPr>
          <p:cNvCxnSpPr/>
          <p:nvPr/>
        </p:nvCxnSpPr>
        <p:spPr>
          <a:xfrm flipH="1">
            <a:off x="2279576" y="5373216"/>
            <a:ext cx="6307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CADD8EB-B7D3-4BFD-9AD8-9613E7E6B525}"/>
              </a:ext>
            </a:extLst>
          </p:cNvPr>
          <p:cNvSpPr txBox="1"/>
          <p:nvPr/>
        </p:nvSpPr>
        <p:spPr>
          <a:xfrm>
            <a:off x="8040216" y="692559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102218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8992431" y="442093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in:10</a:t>
            </a:r>
          </a:p>
        </p:txBody>
      </p:sp>
    </p:spTree>
    <p:extLst>
      <p:ext uri="{BB962C8B-B14F-4D97-AF65-F5344CB8AC3E}">
        <p14:creationId xmlns:p14="http://schemas.microsoft.com/office/powerpoint/2010/main" val="40538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9409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895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1611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680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133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843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18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62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8" name="click.wav"/>
          </p:stSnd>
        </p:sndAc>
      </p:transition>
    </mc:Fallback>
  </mc:AlternateContent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2134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8" name="click.wav"/>
          </p:stSnd>
        </p:sndAc>
      </p:transition>
    </mc:Fallback>
  </mc:AlternateContent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250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8" name="click.wav"/>
          </p:stSnd>
        </p:sndAc>
      </p:transition>
    </mc:Fallback>
  </mc:AlternateContent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GO!!</a:t>
            </a:r>
          </a:p>
        </p:txBody>
      </p:sp>
    </p:spTree>
    <p:extLst>
      <p:ext uri="{BB962C8B-B14F-4D97-AF65-F5344CB8AC3E}">
        <p14:creationId xmlns:p14="http://schemas.microsoft.com/office/powerpoint/2010/main" val="5557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2000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52913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7297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4385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85819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83804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0170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52756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8512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9648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1995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67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395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2145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871088" y="49664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0241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5832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0558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952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40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774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8" name="click.wav"/>
          </p:stSnd>
        </p:sndAc>
      </p:transition>
    </mc:Fallback>
  </mc:AlternateContent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665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8" name="click.wav"/>
          </p:stSnd>
        </p:sndAc>
      </p:transition>
    </mc:Fallback>
  </mc:AlternateContent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455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8" name="click.wav"/>
          </p:stSnd>
        </p:sndAc>
      </p:transition>
    </mc:Fallback>
  </mc:AlternateContent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89BA-E243-4D0E-B83A-454BD66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442093"/>
            <a:ext cx="8297031" cy="112454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6: Plank mit angehobenem Bein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3D46FD-0BC2-4A5D-99F6-E4E03B1AE7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" y="2276872"/>
            <a:ext cx="5518713" cy="413903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08C07-1DAF-486A-8CB5-7B4625B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205" y="2276872"/>
            <a:ext cx="5485333" cy="3911352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wird angehoben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ist die Verlängerung der Wirbelsäule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Nächste Übung: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Bridge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14:cNvPr>
              <p14:cNvContentPartPr/>
              <p14:nvPr/>
            </p14:nvContentPartPr>
            <p14:xfrm>
              <a:off x="1934901" y="3034602"/>
              <a:ext cx="80856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3AEA5C-BAEA-4497-9609-C0E168F20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01" y="2962602"/>
                <a:ext cx="88020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14:cNvPr>
              <p14:cNvContentPartPr/>
              <p14:nvPr/>
            </p14:nvContentPartPr>
            <p14:xfrm>
              <a:off x="1961181" y="2942082"/>
              <a:ext cx="768960" cy="1007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8DFBABC-0449-49FD-A012-677FEB32C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181" y="2933082"/>
                <a:ext cx="786600" cy="10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CB3A7C-029C-4A03-B592-56FE891921A9}"/>
              </a:ext>
            </a:extLst>
          </p:cNvPr>
          <p:cNvCxnSpPr/>
          <p:nvPr/>
        </p:nvCxnSpPr>
        <p:spPr>
          <a:xfrm flipV="1">
            <a:off x="623392" y="4941168"/>
            <a:ext cx="34563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87463F9-75AB-44D3-961A-0F98EEF4AA8A}"/>
              </a:ext>
            </a:extLst>
          </p:cNvPr>
          <p:cNvSpPr txBox="1"/>
          <p:nvPr/>
        </p:nvSpPr>
        <p:spPr>
          <a:xfrm>
            <a:off x="9696400" y="442093"/>
            <a:ext cx="1910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39791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301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in:10</a:t>
            </a:r>
          </a:p>
        </p:txBody>
      </p:sp>
    </p:spTree>
    <p:extLst>
      <p:ext uri="{BB962C8B-B14F-4D97-AF65-F5344CB8AC3E}">
        <p14:creationId xmlns:p14="http://schemas.microsoft.com/office/powerpoint/2010/main" val="366403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234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871088" y="49664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00431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281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137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281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1905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98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7053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011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72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GO!!</a:t>
            </a:r>
          </a:p>
        </p:txBody>
      </p:sp>
    </p:spTree>
    <p:extLst>
      <p:ext uri="{BB962C8B-B14F-4D97-AF65-F5344CB8AC3E}">
        <p14:creationId xmlns:p14="http://schemas.microsoft.com/office/powerpoint/2010/main" val="38348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9210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871088" y="49664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9488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24622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20155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3750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9082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724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032" y="234888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19743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156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7506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467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713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871088" y="49664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06668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024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8148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616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0116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613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9932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787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899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82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847-E424-4E8D-9189-52EABEC9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7: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DD18898-C87C-4F52-9B02-49237A48C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348880"/>
            <a:ext cx="5422702" cy="406702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32D6A-D497-48C0-8371-2B387568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2321430"/>
            <a:ext cx="4846320" cy="406702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Körper bildet eine gerade Linie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Bein steht angewinkelt auf dem Boden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Anderes Bein geht in die Luft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Becken wird angehoben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Side Plank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gehobenem Bein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AC4576-4DE7-45D1-BBC2-BFFF109B69D3}"/>
              </a:ext>
            </a:extLst>
          </p:cNvPr>
          <p:cNvSpPr txBox="1"/>
          <p:nvPr/>
        </p:nvSpPr>
        <p:spPr>
          <a:xfrm>
            <a:off x="8112224" y="678359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278604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871088" y="49664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3558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919536" y="4731199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9264352" y="323485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in10</a:t>
            </a:r>
          </a:p>
        </p:txBody>
      </p:sp>
    </p:spTree>
    <p:extLst>
      <p:ext uri="{BB962C8B-B14F-4D97-AF65-F5344CB8AC3E}">
        <p14:creationId xmlns:p14="http://schemas.microsoft.com/office/powerpoint/2010/main" val="291818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2071365" y="4731199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520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743373" y="4740327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55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919536" y="4821344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0610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711325" y="4859444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4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991544" y="4731199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302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2071365" y="4687963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717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919536" y="4740327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5823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8" name="click.wav"/>
          </p:stSnd>
        </p:sndAc>
      </p:transition>
    </mc:Fallback>
  </mc:AlternateContent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726729" y="4837616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29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8" name="click.wav"/>
          </p:stSnd>
        </p:sndAc>
      </p:transition>
    </mc:Fallback>
  </mc:AlternateContent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919536" y="4740327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7717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8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Inhaltsverzeichnis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Überblick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1. Aufwärmprogramm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2. Workout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3. Cool-Down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Bildquellen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871088" y="49664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2557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847528" y="4731199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GO!!</a:t>
            </a:r>
          </a:p>
        </p:txBody>
      </p:sp>
    </p:spTree>
    <p:extLst>
      <p:ext uri="{BB962C8B-B14F-4D97-AF65-F5344CB8AC3E}">
        <p14:creationId xmlns:p14="http://schemas.microsoft.com/office/powerpoint/2010/main" val="203184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847528" y="4762959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123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705062" y="4745442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02927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2071365" y="4731199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2488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847528" y="4689506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5522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847528" y="4754675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652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663741" y="4767929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821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919536" y="4731199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385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2053988" y="4731199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2044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711325" y="4731199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147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871088" y="49664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9689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2211645" y="4625904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016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2211645" y="4753579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4192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2211645" y="4687963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923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2158625" y="4721328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947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2158625" y="4731199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2290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2158625" y="4687963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1710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2158625" y="4731199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166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2051757" y="4731199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6409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2158625" y="4591759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994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8" name="click.wav"/>
          </p:stSnd>
        </p:sndAc>
      </p:transition>
    </mc:Fallback>
  </mc:AlternateContent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991544" y="4837616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481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8" name="click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871088" y="49664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362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919536" y="4721328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454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10200456" y="62068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99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0">
        <p:sndAc>
          <p:stSnd>
            <p:snd r:embed="rId2" name="click.wav"/>
          </p:stSnd>
        </p:sndAc>
      </p:transition>
    </mc:Choice>
    <mc:Fallback xmlns="">
      <p:transition advTm="30000">
        <p:sndAc>
          <p:stSnd>
            <p:snd r:embed="rId8" name="click.wav"/>
          </p:stSnd>
        </p:sndAc>
      </p:transition>
    </mc:Fallback>
  </mc:AlternateContent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8C78-120D-45C0-B195-8CE6F35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5" y="323485"/>
            <a:ext cx="8849171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8: Side Plank mit gehobenem Bein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15D464-DCA8-4168-BD2F-9CC46BFED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" y="2384821"/>
            <a:ext cx="5328592" cy="3996443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37F296-06FB-4E86-985D-D3811C537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317" y="2384821"/>
            <a:ext cx="4846320" cy="3996443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Seite auswählen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Gesäß vom Boden hochheben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Oberschenkel geht in die Luft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Körper bildet eine Linie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A2DD0F9-23B1-4940-845B-694025EDC1BE}"/>
              </a:ext>
            </a:extLst>
          </p:cNvPr>
          <p:cNvCxnSpPr/>
          <p:nvPr/>
        </p:nvCxnSpPr>
        <p:spPr>
          <a:xfrm flipV="1">
            <a:off x="1919536" y="4687963"/>
            <a:ext cx="35283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5F04C5-6C7E-4EC2-9B30-13292042655F}"/>
              </a:ext>
            </a:extLst>
          </p:cNvPr>
          <p:cNvCxnSpPr>
            <a:cxnSpLocks/>
            <a:endCxn id="6" idx="1"/>
          </p:cNvCxnSpPr>
          <p:nvPr/>
        </p:nvCxnSpPr>
        <p:spPr>
          <a:xfrm flipH="1" flipV="1">
            <a:off x="271165" y="4383043"/>
            <a:ext cx="2520280" cy="69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14:cNvPr>
              <p14:cNvContentPartPr/>
              <p14:nvPr/>
            </p14:nvContentPartPr>
            <p14:xfrm>
              <a:off x="3922821" y="2623842"/>
              <a:ext cx="729000" cy="1007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ED19-EE65-400D-998E-113ED9D7D1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3821" y="2614842"/>
                <a:ext cx="746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14:cNvPr>
              <p14:cNvContentPartPr/>
              <p14:nvPr/>
            </p14:nvContentPartPr>
            <p14:xfrm>
              <a:off x="1100061" y="2941362"/>
              <a:ext cx="530280" cy="385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B01831-0921-45C2-AFC3-9793C70BF8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1061" y="2932362"/>
                <a:ext cx="547920" cy="40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B58B622-A87C-4044-BDA8-497B02344CD5}"/>
              </a:ext>
            </a:extLst>
          </p:cNvPr>
          <p:cNvSpPr txBox="1"/>
          <p:nvPr/>
        </p:nvSpPr>
        <p:spPr>
          <a:xfrm>
            <a:off x="6240016" y="5079355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Geschafft! </a:t>
            </a:r>
          </a:p>
        </p:txBody>
      </p:sp>
    </p:spTree>
    <p:extLst>
      <p:ext uri="{BB962C8B-B14F-4D97-AF65-F5344CB8AC3E}">
        <p14:creationId xmlns:p14="http://schemas.microsoft.com/office/powerpoint/2010/main" val="23003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>
        <p:sndAc>
          <p:stSnd>
            <p:snd r:embed="rId2" name="applause.wav"/>
          </p:stSnd>
        </p:sndAc>
      </p:transition>
    </mc:Choice>
    <mc:Fallback xmlns="">
      <p:transition advTm="3000">
        <p:sndAc>
          <p:stSnd>
            <p:snd r:embed="rId8" name="applause.wav"/>
          </p:stSnd>
        </p:sndAc>
      </p:transition>
    </mc:Fallback>
  </mc:AlternateContent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826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5681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2404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7814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8500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5484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4144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07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871088" y="49664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307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5173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261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491579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8100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491579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38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491579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8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>
        <p:sndAc>
          <p:stSnd>
            <p:snd r:embed="rId2" name="click.wav"/>
          </p:stSnd>
        </p:sndAc>
      </p:transition>
    </mc:Choice>
    <mc:Fallback>
      <p:transition advTm="1000">
        <p:sndAc>
          <p:stSnd>
            <p:snd r:embed="rId2" name="click.wav"/>
          </p:stSnd>
        </p:sndAc>
      </p:transition>
    </mc:Fallback>
  </mc:AlternateContent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491579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929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>
        <p:sndAc>
          <p:stSnd>
            <p:snd r:embed="rId2" name="click.wav"/>
          </p:stSnd>
        </p:sndAc>
      </p:transition>
    </mc:Choice>
    <mc:Fallback>
      <p:transition advTm="1000">
        <p:sndAc>
          <p:stSnd>
            <p:snd r:embed="rId2" name="click.wav"/>
          </p:stSnd>
        </p:sndAc>
      </p:transition>
    </mc:Fallback>
  </mc:AlternateContent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491579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191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>
        <p:sndAc>
          <p:stSnd>
            <p:snd r:embed="rId2" name="click.wav"/>
          </p:stSnd>
        </p:sndAc>
      </p:transition>
    </mc:Choice>
    <mc:Fallback>
      <p:transition advTm="1000">
        <p:sndAc>
          <p:stSnd>
            <p:snd r:embed="rId2" name="click.wav"/>
          </p:stSnd>
        </p:sndAc>
      </p:transition>
    </mc:Fallback>
  </mc:AlternateContent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Wechsel!</a:t>
            </a:r>
          </a:p>
        </p:txBody>
      </p:sp>
    </p:spTree>
    <p:extLst>
      <p:ext uri="{BB962C8B-B14F-4D97-AF65-F5344CB8AC3E}">
        <p14:creationId xmlns:p14="http://schemas.microsoft.com/office/powerpoint/2010/main" val="13906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98060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82907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871088" y="49664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61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74539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6645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6222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3702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0673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4464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634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8633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2054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0379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871088" y="49664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79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893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377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800C-9E49-4370-A776-480DC42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A86854-CF30-4CE8-B1D2-83073DB74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047" y="2275961"/>
            <a:ext cx="5234725" cy="40436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109794-6871-4EF3-8110-7B5C13F4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852936"/>
            <a:ext cx="4846320" cy="436118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Oberschenkel anziehen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Körper bleibt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besten das Fußgelenk anfassen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D77DF-8894-4CC4-9C2A-73249435CCD4}"/>
              </a:ext>
            </a:extLst>
          </p:cNvPr>
          <p:cNvSpPr txBox="1"/>
          <p:nvPr/>
        </p:nvSpPr>
        <p:spPr>
          <a:xfrm>
            <a:off x="6976717" y="548680"/>
            <a:ext cx="265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994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71EF3-5B99-4C20-B379-F2FFD884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263E41-C066-43B4-A339-5A7614B16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1424" y="1988840"/>
            <a:ext cx="4343400" cy="434340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AC601-7A68-4ACD-988C-50307135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5960" y="198884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Hände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richtung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Füße bewegen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aufrecht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 weit wie es möglich ist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12DEF4-57EB-4BBD-8965-86988EC5E3E4}"/>
              </a:ext>
            </a:extLst>
          </p:cNvPr>
          <p:cNvSpPr txBox="1"/>
          <p:nvPr/>
        </p:nvSpPr>
        <p:spPr>
          <a:xfrm>
            <a:off x="7320136" y="52623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0466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71EF3-5B99-4C20-B379-F2FFD884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263E41-C066-43B4-A339-5A7614B16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1424" y="1988840"/>
            <a:ext cx="4343400" cy="434340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AC601-7A68-4ACD-988C-50307135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5960" y="198884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Hände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richtung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Füße bewegen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aufrecht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 weit wie es möglich ist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12DEF4-57EB-4BBD-8965-86988EC5E3E4}"/>
              </a:ext>
            </a:extLst>
          </p:cNvPr>
          <p:cNvSpPr txBox="1"/>
          <p:nvPr/>
        </p:nvSpPr>
        <p:spPr>
          <a:xfrm>
            <a:off x="7320136" y="52623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71506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71EF3-5B99-4C20-B379-F2FFD884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263E41-C066-43B4-A339-5A7614B16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1424" y="1988840"/>
            <a:ext cx="4343400" cy="434340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AC601-7A68-4ACD-988C-50307135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5960" y="198884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Hände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richtung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Füße bewegen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aufrecht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 weit wie es möglich ist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12DEF4-57EB-4BBD-8965-86988EC5E3E4}"/>
              </a:ext>
            </a:extLst>
          </p:cNvPr>
          <p:cNvSpPr txBox="1"/>
          <p:nvPr/>
        </p:nvSpPr>
        <p:spPr>
          <a:xfrm>
            <a:off x="7320136" y="52623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50708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71EF3-5B99-4C20-B379-F2FFD884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263E41-C066-43B4-A339-5A7614B16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1424" y="1988840"/>
            <a:ext cx="4343400" cy="434340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AC601-7A68-4ACD-988C-50307135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5960" y="198884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Hände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richtung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Füße bewegen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aufrecht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 weit wie es möglich ist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12DEF4-57EB-4BBD-8965-86988EC5E3E4}"/>
              </a:ext>
            </a:extLst>
          </p:cNvPr>
          <p:cNvSpPr txBox="1"/>
          <p:nvPr/>
        </p:nvSpPr>
        <p:spPr>
          <a:xfrm>
            <a:off x="7320136" y="52623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4249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71EF3-5B99-4C20-B379-F2FFD884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263E41-C066-43B4-A339-5A7614B16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1424" y="1988840"/>
            <a:ext cx="4343400" cy="434340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AC601-7A68-4ACD-988C-50307135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5960" y="198884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Hände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richtung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Füße bewegen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aufrecht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 weit wie es möglich ist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12DEF4-57EB-4BBD-8965-86988EC5E3E4}"/>
              </a:ext>
            </a:extLst>
          </p:cNvPr>
          <p:cNvSpPr txBox="1"/>
          <p:nvPr/>
        </p:nvSpPr>
        <p:spPr>
          <a:xfrm>
            <a:off x="7320136" y="52623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4327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71EF3-5B99-4C20-B379-F2FFD884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263E41-C066-43B4-A339-5A7614B16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1424" y="1988840"/>
            <a:ext cx="4343400" cy="434340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AC601-7A68-4ACD-988C-50307135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5960" y="198884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Hände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richtung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Füße bewegen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aufrecht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 weit wie es möglich ist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12DEF4-57EB-4BBD-8965-86988EC5E3E4}"/>
              </a:ext>
            </a:extLst>
          </p:cNvPr>
          <p:cNvSpPr txBox="1"/>
          <p:nvPr/>
        </p:nvSpPr>
        <p:spPr>
          <a:xfrm>
            <a:off x="7320136" y="52623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5741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71EF3-5B99-4C20-B379-F2FFD884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263E41-C066-43B4-A339-5A7614B16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1424" y="1988840"/>
            <a:ext cx="4343400" cy="434340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AC601-7A68-4ACD-988C-50307135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5960" y="198884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Hände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richtung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Füße bewegen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aufrecht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 weit wie es möglich ist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12DEF4-57EB-4BBD-8965-86988EC5E3E4}"/>
              </a:ext>
            </a:extLst>
          </p:cNvPr>
          <p:cNvSpPr txBox="1"/>
          <p:nvPr/>
        </p:nvSpPr>
        <p:spPr>
          <a:xfrm>
            <a:off x="7320136" y="52623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7182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871088" y="49664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874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71EF3-5B99-4C20-B379-F2FFD884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263E41-C066-43B4-A339-5A7614B16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1424" y="1988840"/>
            <a:ext cx="4343400" cy="434340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AC601-7A68-4ACD-988C-50307135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5960" y="198884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Hände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richtung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Füße bewegen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aufrecht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 weit wie es möglich ist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12DEF4-57EB-4BBD-8965-86988EC5E3E4}"/>
              </a:ext>
            </a:extLst>
          </p:cNvPr>
          <p:cNvSpPr txBox="1"/>
          <p:nvPr/>
        </p:nvSpPr>
        <p:spPr>
          <a:xfrm>
            <a:off x="7320136" y="52623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5680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71EF3-5B99-4C20-B379-F2FFD884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263E41-C066-43B4-A339-5A7614B16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1424" y="1988840"/>
            <a:ext cx="4343400" cy="434340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AC601-7A68-4ACD-988C-50307135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5960" y="198884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Hände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richtung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Füße bewegen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aufrecht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 weit wie es möglich ist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12DEF4-57EB-4BBD-8965-86988EC5E3E4}"/>
              </a:ext>
            </a:extLst>
          </p:cNvPr>
          <p:cNvSpPr txBox="1"/>
          <p:nvPr/>
        </p:nvSpPr>
        <p:spPr>
          <a:xfrm>
            <a:off x="7320136" y="52623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4572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71EF3-5B99-4C20-B379-F2FFD884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263E41-C066-43B4-A339-5A7614B16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1424" y="1988840"/>
            <a:ext cx="4343400" cy="434340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AC601-7A68-4ACD-988C-50307135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5960" y="198884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Hände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richtung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Füße bewegen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aufrecht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 weit wie es möglich ist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12DEF4-57EB-4BBD-8965-86988EC5E3E4}"/>
              </a:ext>
            </a:extLst>
          </p:cNvPr>
          <p:cNvSpPr txBox="1"/>
          <p:nvPr/>
        </p:nvSpPr>
        <p:spPr>
          <a:xfrm>
            <a:off x="7320136" y="52623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364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71EF3-5B99-4C20-B379-F2FFD884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263E41-C066-43B4-A339-5A7614B16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1424" y="1988840"/>
            <a:ext cx="4343400" cy="434340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AC601-7A68-4ACD-988C-50307135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5960" y="198884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Hände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richtung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Füße bewegen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aufrecht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 weit wie es möglich ist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12DEF4-57EB-4BBD-8965-86988EC5E3E4}"/>
              </a:ext>
            </a:extLst>
          </p:cNvPr>
          <p:cNvSpPr txBox="1"/>
          <p:nvPr/>
        </p:nvSpPr>
        <p:spPr>
          <a:xfrm>
            <a:off x="7320136" y="52623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1769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71EF3-5B99-4C20-B379-F2FFD884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263E41-C066-43B4-A339-5A7614B16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1424" y="1988840"/>
            <a:ext cx="4343400" cy="434340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AC601-7A68-4ACD-988C-50307135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5960" y="198884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Hände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richtung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Füße bewegen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aufrecht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 weit wie es möglich ist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12DEF4-57EB-4BBD-8965-86988EC5E3E4}"/>
              </a:ext>
            </a:extLst>
          </p:cNvPr>
          <p:cNvSpPr txBox="1"/>
          <p:nvPr/>
        </p:nvSpPr>
        <p:spPr>
          <a:xfrm>
            <a:off x="7320136" y="52623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6056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71EF3-5B99-4C20-B379-F2FFD884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263E41-C066-43B4-A339-5A7614B16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1424" y="1988840"/>
            <a:ext cx="4343400" cy="434340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AC601-7A68-4ACD-988C-50307135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5960" y="198884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Hände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richtung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Füße bewegen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aufrecht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 weit wie es möglich ist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12DEF4-57EB-4BBD-8965-86988EC5E3E4}"/>
              </a:ext>
            </a:extLst>
          </p:cNvPr>
          <p:cNvSpPr txBox="1"/>
          <p:nvPr/>
        </p:nvSpPr>
        <p:spPr>
          <a:xfrm>
            <a:off x="7320136" y="52623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670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71EF3-5B99-4C20-B379-F2FFD884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263E41-C066-43B4-A339-5A7614B16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1424" y="1988840"/>
            <a:ext cx="4343400" cy="434340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AC601-7A68-4ACD-988C-50307135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5960" y="198884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Hände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richtung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Füße bewegen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aufrecht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 weit wie es möglich ist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12DEF4-57EB-4BBD-8965-86988EC5E3E4}"/>
              </a:ext>
            </a:extLst>
          </p:cNvPr>
          <p:cNvSpPr txBox="1"/>
          <p:nvPr/>
        </p:nvSpPr>
        <p:spPr>
          <a:xfrm>
            <a:off x="7320136" y="52623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0912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71EF3-5B99-4C20-B379-F2FFD884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263E41-C066-43B4-A339-5A7614B16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1424" y="1988840"/>
            <a:ext cx="4343400" cy="434340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AC601-7A68-4ACD-988C-50307135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5960" y="198884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Hände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richtung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Füße bewegen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aufrecht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 weit wie es möglich ist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12DEF4-57EB-4BBD-8965-86988EC5E3E4}"/>
              </a:ext>
            </a:extLst>
          </p:cNvPr>
          <p:cNvSpPr txBox="1"/>
          <p:nvPr/>
        </p:nvSpPr>
        <p:spPr>
          <a:xfrm>
            <a:off x="7320136" y="52623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4520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16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4178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16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4606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871088" y="49664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78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16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8002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16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6685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16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1604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16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3619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16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6701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16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5093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16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0302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16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2119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16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2616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16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5077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871088" y="49664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985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16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7165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16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7006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16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5036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Wechsel!</a:t>
            </a:r>
          </a:p>
        </p:txBody>
      </p:sp>
    </p:spTree>
    <p:extLst>
      <p:ext uri="{BB962C8B-B14F-4D97-AF65-F5344CB8AC3E}">
        <p14:creationId xmlns:p14="http://schemas.microsoft.com/office/powerpoint/2010/main" val="211456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6709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35541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3308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2808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3692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2429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871088" y="49664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554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7377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615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6483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9148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4840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6532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0998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2280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4853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518BC-6697-4FAB-B540-970DC4B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Ausdehnen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23F5CF-507C-4334-9B43-2C49ADF59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360" y="2098172"/>
            <a:ext cx="4968552" cy="434748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03334-9965-446B-A255-2048426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568" y="2432789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Ausfallschritt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Großer Schritt nach vorne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Rücken gerade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Achtung: Arme nicht auf den Beinen abstützen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DB8DE5-A227-41B5-8A9A-44042CEC5EE6}"/>
              </a:ext>
            </a:extLst>
          </p:cNvPr>
          <p:cNvSpPr txBox="1"/>
          <p:nvPr/>
        </p:nvSpPr>
        <p:spPr>
          <a:xfrm>
            <a:off x="6744072" y="59813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186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42055-7807-4CD1-964C-91BF88CB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5044"/>
            <a:ext cx="10058400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Überblick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81F9F2-4E32-47E4-8E19-352556A2C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beginnt mit einem kleinen Aufwärmprogramm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erste Folie jeder Aufwärmübung wird zum Durchlesen etwas länger angezeigt!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Jede Übung wird 20 Sekunden ausgeführt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Nach jeder Übung folgt eine Pause (10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auf die folgende Übung bereit machen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eine kleine Erhöhung (Steppbrett, Stuhl…)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Cool-Down (30 Sekunden)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Beim Cool-Down läuft kein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Timer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es wird nur nach 15 Sekunden ein Wechsel angezeigt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Folien wechseln automatisch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letzten 3 Sekunden werden mit einem Ton signalisiert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8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000">
        <p:fade/>
      </p:transition>
    </mc:Choice>
    <mc:Fallback xmlns="">
      <p:transition spd="med" advTm="29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871088" y="49664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370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95B2E-2269-4272-B902-39D33E06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9912BF6-2668-4C80-AF3F-E400CF334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616" y="304800"/>
            <a:ext cx="626469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7260760-B1D0-43DC-9898-246CE003E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1"/>
            <a:ext cx="12192000" cy="6997553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5423AE-2E0A-41A7-B220-BFCD9EE3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0648"/>
            <a:ext cx="10058400" cy="1143000"/>
          </a:xfrm>
        </p:spPr>
        <p:txBody>
          <a:bodyPr>
            <a:normAutofit/>
          </a:bodyPr>
          <a:lstStyle/>
          <a:p>
            <a:r>
              <a:rPr lang="de-DE" sz="7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fürs Mitmachen!!</a:t>
            </a:r>
          </a:p>
        </p:txBody>
      </p:sp>
    </p:spTree>
    <p:extLst>
      <p:ext uri="{BB962C8B-B14F-4D97-AF65-F5344CB8AC3E}">
        <p14:creationId xmlns:p14="http://schemas.microsoft.com/office/powerpoint/2010/main" val="288939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216CB-DED8-44D1-BD82-7CD3882D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Qullen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E9F044-2EA8-4720-9B9F-BD11A1389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https://www.meinefitness.net/mountain-climbers/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Stand 4.5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https://www.juhle.de/dehnuebungen.html //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Stand 5.5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https://www.meinefitness.net/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Stand: 7.5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33617-49BE-4669-B26D-AD085454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BB1CF8-395E-46F0-B96B-8F9D37DA2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https://www.bike-magazin.de/uploads/tx_saltnews/10/101d1b6198565c9c34a6e18750a43f708d6519fe.jpeg   /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Stand 6.5.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https://media.istockphoto.com/vectors/wrong-and-right-stretching-front-of-thigh-posturevector-vector-id533241858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//Stand 6.5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https://static.vecteezy.com/system/resources/previews/000/343/290/non_2x/stretching-exercise-icon-to-stretch-gluteal-hamstrings-and-abductors-on-the-floor-vector.jpg //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Stand 6.5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752184" y="464974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77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752184" y="464974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7614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752184" y="464974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4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D52F-F019-44B5-B5FF-669D4D82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4554692-E14D-4F38-9E6F-84A2275FF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4108" y="2492896"/>
            <a:ext cx="5941892" cy="388694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5BE1E6-1C3D-4CDA-B2FD-E08235C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76873"/>
            <a:ext cx="4846320" cy="410296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Jumping Jacks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Arme gehen oben zusammen 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gehen unten auseinander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Kopf bleibt gerade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9454EB-A3E8-413B-B065-DC5AFD3E4035}"/>
              </a:ext>
            </a:extLst>
          </p:cNvPr>
          <p:cNvSpPr txBox="1"/>
          <p:nvPr/>
        </p:nvSpPr>
        <p:spPr>
          <a:xfrm>
            <a:off x="7752184" y="464974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8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85136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9908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2428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5175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4098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3865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698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3103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877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961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8630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952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653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3933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733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5513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1914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819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4747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317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1812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4A952-5D94-48D0-AE63-DF7DF72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Aufwärmübung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EE5DF4E-DF52-4947-8B50-7E28E0185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72749" y="1772816"/>
            <a:ext cx="3087982" cy="463969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82CD5F-77D4-4ECB-9B08-D30DE299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209800"/>
            <a:ext cx="4846320" cy="43434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Knie heben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-Knie abwechselnd anheben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-mit dem gegenüberliegenden Ellenbogen zum Knie bewegen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147784-0917-4CCB-B445-1557FA8048B9}"/>
              </a:ext>
            </a:extLst>
          </p:cNvPr>
          <p:cNvSpPr txBox="1"/>
          <p:nvPr/>
        </p:nvSpPr>
        <p:spPr>
          <a:xfrm>
            <a:off x="7320136" y="304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563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4" name="click.wav"/>
          </p:stSnd>
        </p:sndAc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B7E9726-170A-46D3-8F15-30509EC5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19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205B04-2197-4177-9F73-072FE0DB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88640"/>
            <a:ext cx="10058400" cy="1143000"/>
          </a:xfrm>
        </p:spPr>
        <p:txBody>
          <a:bodyPr>
            <a:normAutofit/>
          </a:bodyPr>
          <a:lstStyle/>
          <a:p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Jetzt startet das Workout!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7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BE84004-8420-4687-9688-67BAE3FABE29}"/>
              </a:ext>
            </a:extLst>
          </p:cNvPr>
          <p:cNvSpPr txBox="1"/>
          <p:nvPr/>
        </p:nvSpPr>
        <p:spPr>
          <a:xfrm>
            <a:off x="7608168" y="564306"/>
            <a:ext cx="2707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in:</a:t>
            </a:r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740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8867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0416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889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2272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0552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9672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8596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5240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12" name="click.wav"/>
          </p:stSnd>
        </p:sndAc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230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12" name="click.wav"/>
          </p:stSnd>
        </p:sndAc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499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12" name="click.wav"/>
          </p:stSnd>
        </p:sndAc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GO!!</a:t>
            </a:r>
          </a:p>
        </p:txBody>
      </p:sp>
    </p:spTree>
    <p:extLst>
      <p:ext uri="{BB962C8B-B14F-4D97-AF65-F5344CB8AC3E}">
        <p14:creationId xmlns:p14="http://schemas.microsoft.com/office/powerpoint/2010/main" val="27120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1656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9569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172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5503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123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682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5036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6786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0776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2298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498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594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101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84232" y="57884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625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3543-6F15-4BA6-9058-0DBB16B3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Aufwärmprogramm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13237-8242-49A8-BF7B-422BF1A2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6FED8-FB02-421B-9E56-62A23A3D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01264"/>
            <a:ext cx="3503712" cy="4671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8228172-281E-4C9B-A48F-D57D9843E5AB}"/>
              </a:ext>
            </a:extLst>
          </p:cNvPr>
          <p:cNvSpPr txBox="1"/>
          <p:nvPr/>
        </p:nvSpPr>
        <p:spPr>
          <a:xfrm>
            <a:off x="6694055" y="3068960"/>
            <a:ext cx="4460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Auf der Stelle joggen: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-Wie beim normalen laufen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-ohne Fortbewegung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85D65B-24C6-4BDC-B3C7-CD43AE8E3080}"/>
              </a:ext>
            </a:extLst>
          </p:cNvPr>
          <p:cNvSpPr txBox="1"/>
          <p:nvPr/>
        </p:nvSpPr>
        <p:spPr>
          <a:xfrm>
            <a:off x="8003874" y="6168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03480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12224" y="56707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134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12224" y="56707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506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12224" y="56707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915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12224" y="56707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532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12224" y="56707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16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12" name="click.wav"/>
          </p:stSnd>
        </p:sndAc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12224" y="56707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737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12" name="click.wav"/>
          </p:stSnd>
        </p:sndAc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12224" y="56707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91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sndAc>
          <p:stSnd>
            <p:snd r:embed="rId2" name="click.wav"/>
          </p:stSnd>
        </p:sndAc>
      </p:transition>
    </mc:Choice>
    <mc:Fallback xmlns="">
      <p:transition advTm="1000">
        <p:sndAc>
          <p:stSnd>
            <p:snd r:embed="rId12" name="click.wav"/>
          </p:stSnd>
        </p:sndAc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AB420-03F6-4EB2-A857-328A69F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78" y="215046"/>
            <a:ext cx="4208149" cy="718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1:Knieheben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AEFD5-B77C-42AE-8EF7-D32E5A55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4112" y="1988840"/>
            <a:ext cx="4478290" cy="4030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schulterbreit auseinander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nacheinander abwechselnd hochziehen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soll mindestens ein 90° Winkel entstehen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Standbein und gehobenem Bein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Squads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14:cNvPr>
              <p14:cNvContentPartPr/>
              <p14:nvPr/>
            </p14:nvContentPartPr>
            <p14:xfrm>
              <a:off x="2173698" y="1843743"/>
              <a:ext cx="226080" cy="31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66D59A-AB4E-4A0D-86CA-CED97D5AF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4698" y="1834743"/>
                <a:ext cx="243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14:cNvPr>
              <p14:cNvContentPartPr/>
              <p14:nvPr/>
            </p14:nvContentPartPr>
            <p14:xfrm>
              <a:off x="4766778" y="1843743"/>
              <a:ext cx="195480" cy="330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A6115C9-EA40-43EF-BFA3-DCA3F310A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778" y="183474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14:cNvPr>
              <p14:cNvContentPartPr/>
              <p14:nvPr/>
            </p14:nvContentPartPr>
            <p14:xfrm>
              <a:off x="1648818" y="4706823"/>
              <a:ext cx="121320" cy="330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AF4F958-E4B0-44B5-BC77-5941F8F5B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9818" y="4697823"/>
                <a:ext cx="138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14:cNvPr>
              <p14:cNvContentPartPr/>
              <p14:nvPr/>
            </p14:nvContentPartPr>
            <p14:xfrm>
              <a:off x="4212378" y="4692063"/>
              <a:ext cx="136080" cy="3150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E009005-2A2D-48C8-85C5-D66D89F009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378" y="4683063"/>
                <a:ext cx="153720" cy="332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2D59DA-C162-421F-85C0-774884F3B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0" y="1484784"/>
            <a:ext cx="4071395" cy="473276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D9666-39F4-40DA-9235-328A952615AE}"/>
              </a:ext>
            </a:extLst>
          </p:cNvPr>
          <p:cNvSpPr txBox="1"/>
          <p:nvPr/>
        </p:nvSpPr>
        <p:spPr>
          <a:xfrm>
            <a:off x="8112224" y="56707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29667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in: 10</a:t>
            </a:r>
          </a:p>
        </p:txBody>
      </p:sp>
    </p:spTree>
    <p:extLst>
      <p:ext uri="{BB962C8B-B14F-4D97-AF65-F5344CB8AC3E}">
        <p14:creationId xmlns:p14="http://schemas.microsoft.com/office/powerpoint/2010/main" val="24534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CEA2-4D55-479B-B37B-814EAC2B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Übung 2: Squads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614AD8-507C-4F72-B55C-472B6F1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454" y="2434545"/>
            <a:ext cx="5456178" cy="410526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Beine stehen schulterbreit auseinander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Man geht runter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Rücken bleibt gerade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entsteht ein 90° Winkel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Nächste Übung: Mountain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Climber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A5BD14-899A-4195-AD1A-95C9D7C8B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434545"/>
            <a:ext cx="5106997" cy="41137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1E369A-8673-41C6-B018-F8B655BDB490}"/>
              </a:ext>
            </a:extLst>
          </p:cNvPr>
          <p:cNvSpPr txBox="1"/>
          <p:nvPr/>
        </p:nvSpPr>
        <p:spPr>
          <a:xfrm>
            <a:off x="7824192" y="87630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8898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theme/theme1.xml><?xml version="1.0" encoding="utf-8"?>
<a:theme xmlns:a="http://schemas.openxmlformats.org/drawingml/2006/main" name="Basketball 16: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364_TF04001173" id="{A51F8AD7-874C-4B8E-B10D-3C6C84D134AE}" vid="{1EA61F75-6D94-493B-B839-4DC34D97C8CD}"/>
    </a:ext>
  </a:extLst>
</a:theme>
</file>

<file path=ppt/theme/theme2.xml><?xml version="1.0" encoding="utf-8"?>
<a:theme xmlns:a="http://schemas.openxmlformats.org/drawingml/2006/main" name="Office-Design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DDEFBA-1D7E-4587-9763-EBF5A6740E9A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a4f35948-e619-41b3-aa29-22878b09cfd2"/>
    <ds:schemaRef ds:uri="http://purl.org/dc/elements/1.1/"/>
    <ds:schemaRef ds:uri="http://schemas.microsoft.com/office/infopath/2007/PartnerControls"/>
    <ds:schemaRef ds:uri="http://schemas.microsoft.com/office/2006/metadata/properties"/>
    <ds:schemaRef ds:uri="40262f94-9f35-4ac3-9a90-690165a166b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E42578-9CD4-4AFF-AA5E-F33052F6B6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30E8E9-C5F6-40D8-943C-DA5B4196A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Basketballpräsentation (Breitbild)</Template>
  <TotalTime>0</TotalTime>
  <Words>10121</Words>
  <Application>Microsoft Office PowerPoint</Application>
  <PresentationFormat>Breitbild</PresentationFormat>
  <Paragraphs>2851</Paragraphs>
  <Slides>403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403</vt:i4>
      </vt:variant>
    </vt:vector>
  </HeadingPairs>
  <TitlesOfParts>
    <vt:vector size="408" baseType="lpstr">
      <vt:lpstr>Arial</vt:lpstr>
      <vt:lpstr>Franklin Gothic Medium</vt:lpstr>
      <vt:lpstr>Impact</vt:lpstr>
      <vt:lpstr>Wingdings</vt:lpstr>
      <vt:lpstr>Basketball 16:9</vt:lpstr>
      <vt:lpstr>Tabata-Workout</vt:lpstr>
      <vt:lpstr>Schwerpunkt Beintraining</vt:lpstr>
      <vt:lpstr>Inhaltsverzeichnis </vt:lpstr>
      <vt:lpstr>Überblick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Aufwärmprogramm</vt:lpstr>
      <vt:lpstr>Aufwärmübung</vt:lpstr>
      <vt:lpstr>Aufwärmübung</vt:lpstr>
      <vt:lpstr>Aufwärmübung</vt:lpstr>
      <vt:lpstr>Aufwärmübung</vt:lpstr>
      <vt:lpstr>Aufwärmübung</vt:lpstr>
      <vt:lpstr>Aufwärmübung</vt:lpstr>
      <vt:lpstr>Aufwärmübung</vt:lpstr>
      <vt:lpstr>Aufwärmübung</vt:lpstr>
      <vt:lpstr>Aufwärmübung</vt:lpstr>
      <vt:lpstr>Aufwärmübung</vt:lpstr>
      <vt:lpstr>Aufwärmübung</vt:lpstr>
      <vt:lpstr>Aufwärmübung</vt:lpstr>
      <vt:lpstr>Aufwärmübung</vt:lpstr>
      <vt:lpstr>Aufwärmübung</vt:lpstr>
      <vt:lpstr>Aufwärmübung</vt:lpstr>
      <vt:lpstr>Aufwärmübung</vt:lpstr>
      <vt:lpstr>Aufwärmübung</vt:lpstr>
      <vt:lpstr>Aufwärmübung</vt:lpstr>
      <vt:lpstr>Aufwärmübung</vt:lpstr>
      <vt:lpstr>Aufwärmübung</vt:lpstr>
      <vt:lpstr>Jetzt startet das Workout!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1:Knieheben 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2: Squads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3: Mountain Climber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4: Wall-Sit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5: Wechselsprünge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6: Plank mit angehobenem Bein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7: Glute Bridge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Übung 8: Side Plank mit gehobenem Bein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 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Ausdehnen</vt:lpstr>
      <vt:lpstr>PowerPoint-Präsentation</vt:lpstr>
      <vt:lpstr>Danke fürs Mitmachen!!</vt:lpstr>
      <vt:lpstr>Qullen</vt:lpstr>
      <vt:lpstr>Bildquellen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Tabata-Workout</dc:title>
  <dc:creator>Kaya Konstantinov</dc:creator>
  <cp:lastModifiedBy>Kaya Konstantinov</cp:lastModifiedBy>
  <cp:revision>47</cp:revision>
  <dcterms:created xsi:type="dcterms:W3CDTF">2020-04-28T19:11:07Z</dcterms:created>
  <dcterms:modified xsi:type="dcterms:W3CDTF">2020-05-15T07:53:31Z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